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
  </p:notes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6D9F1"/>
    <a:srgbClr val="3B9FFF"/>
    <a:srgbClr val="000099"/>
    <a:srgbClr val="FFFFFF"/>
    <a:srgbClr val="B4C1E1"/>
    <a:srgbClr val="C0E4EF"/>
    <a:srgbClr val="6699FF"/>
    <a:srgbClr val="EFD9B9"/>
    <a:srgbClr val="E8D9DE"/>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31" autoAdjust="0"/>
    <p:restoredTop sz="94210" autoAdjust="0"/>
  </p:normalViewPr>
  <p:slideViewPr>
    <p:cSldViewPr>
      <p:cViewPr varScale="1">
        <p:scale>
          <a:sx n="32" d="100"/>
          <a:sy n="32" d="100"/>
        </p:scale>
        <p:origin x="1896" y="20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Thompson" userId="873d15e0a62056a2" providerId="LiveId" clId="{95DCC3C7-08A7-D64D-8571-D306E718D3B3}"/>
    <pc:docChg chg="undo custSel modSld">
      <pc:chgData name="Andrew Thompson" userId="873d15e0a62056a2" providerId="LiveId" clId="{95DCC3C7-08A7-D64D-8571-D306E718D3B3}" dt="2019-04-29T19:09:38.928" v="1673" actId="20577"/>
      <pc:docMkLst>
        <pc:docMk/>
      </pc:docMkLst>
      <pc:sldChg chg="addSp delSp modSp setBg">
        <pc:chgData name="Andrew Thompson" userId="873d15e0a62056a2" providerId="LiveId" clId="{95DCC3C7-08A7-D64D-8571-D306E718D3B3}" dt="2019-04-29T19:09:38.928" v="1673" actId="20577"/>
        <pc:sldMkLst>
          <pc:docMk/>
          <pc:sldMk cId="0" sldId="256"/>
        </pc:sldMkLst>
        <pc:spChg chg="add del mod">
          <ac:chgData name="Andrew Thompson" userId="873d15e0a62056a2" providerId="LiveId" clId="{95DCC3C7-08A7-D64D-8571-D306E718D3B3}" dt="2019-04-15T21:46:26.023" v="44" actId="478"/>
          <ac:spMkLst>
            <pc:docMk/>
            <pc:sldMk cId="0" sldId="256"/>
            <ac:spMk id="2" creationId="{00000000-0000-0000-0000-000000000000}"/>
          </ac:spMkLst>
        </pc:spChg>
        <pc:spChg chg="add del mod">
          <ac:chgData name="Andrew Thompson" userId="873d15e0a62056a2" providerId="LiveId" clId="{95DCC3C7-08A7-D64D-8571-D306E718D3B3}" dt="2019-04-17T19:42:50.670" v="153" actId="767"/>
          <ac:spMkLst>
            <pc:docMk/>
            <pc:sldMk cId="0" sldId="256"/>
            <ac:spMk id="2" creationId="{DF197F2F-9F6C-274B-9E3D-33B78C692252}"/>
          </ac:spMkLst>
        </pc:spChg>
        <pc:spChg chg="add del mod">
          <ac:chgData name="Andrew Thompson" userId="873d15e0a62056a2" providerId="LiveId" clId="{95DCC3C7-08A7-D64D-8571-D306E718D3B3}" dt="2019-04-17T19:43:39.482" v="155" actId="767"/>
          <ac:spMkLst>
            <pc:docMk/>
            <pc:sldMk cId="0" sldId="256"/>
            <ac:spMk id="5" creationId="{26AC5FEF-6223-D241-BA3C-40B3D6535112}"/>
          </ac:spMkLst>
        </pc:spChg>
        <pc:spChg chg="add del mod">
          <ac:chgData name="Andrew Thompson" userId="873d15e0a62056a2" providerId="LiveId" clId="{95DCC3C7-08A7-D64D-8571-D306E718D3B3}" dt="2019-04-15T21:43:48.027" v="19" actId="767"/>
          <ac:spMkLst>
            <pc:docMk/>
            <pc:sldMk cId="0" sldId="256"/>
            <ac:spMk id="7" creationId="{DB6883DB-438A-014E-AB75-1AC154F0D295}"/>
          </ac:spMkLst>
        </pc:spChg>
        <pc:spChg chg="del mod">
          <ac:chgData name="Andrew Thompson" userId="873d15e0a62056a2" providerId="LiveId" clId="{95DCC3C7-08A7-D64D-8571-D306E718D3B3}" dt="2019-04-22T20:13:30.350" v="787" actId="478"/>
          <ac:spMkLst>
            <pc:docMk/>
            <pc:sldMk cId="0" sldId="256"/>
            <ac:spMk id="12" creationId="{00000000-0000-0000-0000-000000000000}"/>
          </ac:spMkLst>
        </pc:spChg>
        <pc:spChg chg="add del mod">
          <ac:chgData name="Andrew Thompson" userId="873d15e0a62056a2" providerId="LiveId" clId="{95DCC3C7-08A7-D64D-8571-D306E718D3B3}" dt="2019-04-15T21:46:02.443" v="39"/>
          <ac:spMkLst>
            <pc:docMk/>
            <pc:sldMk cId="0" sldId="256"/>
            <ac:spMk id="15" creationId="{86B6C47F-5DFF-924B-ADDF-95E7A9F366E3}"/>
          </ac:spMkLst>
        </pc:spChg>
        <pc:spChg chg="add del mod">
          <ac:chgData name="Andrew Thompson" userId="873d15e0a62056a2" providerId="LiveId" clId="{95DCC3C7-08A7-D64D-8571-D306E718D3B3}" dt="2019-04-15T21:46:16.652" v="41"/>
          <ac:spMkLst>
            <pc:docMk/>
            <pc:sldMk cId="0" sldId="256"/>
            <ac:spMk id="16" creationId="{1221D263-B356-304C-A10A-53E1D70A131A}"/>
          </ac:spMkLst>
        </pc:spChg>
        <pc:spChg chg="mod">
          <ac:chgData name="Andrew Thompson" userId="873d15e0a62056a2" providerId="LiveId" clId="{95DCC3C7-08A7-D64D-8571-D306E718D3B3}" dt="2019-04-15T21:49:19.734" v="149" actId="1076"/>
          <ac:spMkLst>
            <pc:docMk/>
            <pc:sldMk cId="0" sldId="256"/>
            <ac:spMk id="17" creationId="{00000000-0000-0000-0000-000000000000}"/>
          </ac:spMkLst>
        </pc:spChg>
        <pc:spChg chg="del">
          <ac:chgData name="Andrew Thompson" userId="873d15e0a62056a2" providerId="LiveId" clId="{95DCC3C7-08A7-D64D-8571-D306E718D3B3}" dt="2019-04-17T19:52:33.520" v="330" actId="478"/>
          <ac:spMkLst>
            <pc:docMk/>
            <pc:sldMk cId="0" sldId="256"/>
            <ac:spMk id="21" creationId="{00000000-0000-0000-0000-000000000000}"/>
          </ac:spMkLst>
        </pc:spChg>
        <pc:spChg chg="mod">
          <ac:chgData name="Andrew Thompson" userId="873d15e0a62056a2" providerId="LiveId" clId="{95DCC3C7-08A7-D64D-8571-D306E718D3B3}" dt="2019-04-17T19:55:17.076" v="353" actId="1076"/>
          <ac:spMkLst>
            <pc:docMk/>
            <pc:sldMk cId="0" sldId="256"/>
            <ac:spMk id="30" creationId="{00000000-0000-0000-0000-000000000000}"/>
          </ac:spMkLst>
        </pc:spChg>
        <pc:spChg chg="mod">
          <ac:chgData name="Andrew Thompson" userId="873d15e0a62056a2" providerId="LiveId" clId="{95DCC3C7-08A7-D64D-8571-D306E718D3B3}" dt="2019-04-22T20:11:51.276" v="670" actId="1076"/>
          <ac:spMkLst>
            <pc:docMk/>
            <pc:sldMk cId="0" sldId="256"/>
            <ac:spMk id="33" creationId="{00000000-0000-0000-0000-000000000000}"/>
          </ac:spMkLst>
        </pc:spChg>
        <pc:spChg chg="mod">
          <ac:chgData name="Andrew Thompson" userId="873d15e0a62056a2" providerId="LiveId" clId="{95DCC3C7-08A7-D64D-8571-D306E718D3B3}" dt="2019-04-22T20:16:27.854" v="1233" actId="1076"/>
          <ac:spMkLst>
            <pc:docMk/>
            <pc:sldMk cId="0" sldId="256"/>
            <ac:spMk id="35" creationId="{00000000-0000-0000-0000-000000000000}"/>
          </ac:spMkLst>
        </pc:spChg>
        <pc:spChg chg="del mod">
          <ac:chgData name="Andrew Thompson" userId="873d15e0a62056a2" providerId="LiveId" clId="{95DCC3C7-08A7-D64D-8571-D306E718D3B3}" dt="2019-04-22T19:59:59.765" v="458" actId="478"/>
          <ac:spMkLst>
            <pc:docMk/>
            <pc:sldMk cId="0" sldId="256"/>
            <ac:spMk id="37" creationId="{00000000-0000-0000-0000-000000000000}"/>
          </ac:spMkLst>
        </pc:spChg>
        <pc:spChg chg="add mod">
          <ac:chgData name="Andrew Thompson" userId="873d15e0a62056a2" providerId="LiveId" clId="{95DCC3C7-08A7-D64D-8571-D306E718D3B3}" dt="2019-04-29T19:09:38.928" v="1673" actId="20577"/>
          <ac:spMkLst>
            <pc:docMk/>
            <pc:sldMk cId="0" sldId="256"/>
            <ac:spMk id="38" creationId="{E74EA2DD-8F50-B64A-A174-434F2BB08ED7}"/>
          </ac:spMkLst>
        </pc:spChg>
        <pc:spChg chg="mod">
          <ac:chgData name="Andrew Thompson" userId="873d15e0a62056a2" providerId="LiveId" clId="{95DCC3C7-08A7-D64D-8571-D306E718D3B3}" dt="2019-04-22T20:16:50.676" v="1236" actId="1076"/>
          <ac:spMkLst>
            <pc:docMk/>
            <pc:sldMk cId="0" sldId="256"/>
            <ac:spMk id="39" creationId="{00000000-0000-0000-0000-000000000000}"/>
          </ac:spMkLst>
        </pc:spChg>
        <pc:spChg chg="mod">
          <ac:chgData name="Andrew Thompson" userId="873d15e0a62056a2" providerId="LiveId" clId="{95DCC3C7-08A7-D64D-8571-D306E718D3B3}" dt="2019-04-22T20:16:45.086" v="1235" actId="1076"/>
          <ac:spMkLst>
            <pc:docMk/>
            <pc:sldMk cId="0" sldId="256"/>
            <ac:spMk id="40" creationId="{00000000-0000-0000-0000-000000000000}"/>
          </ac:spMkLst>
        </pc:spChg>
        <pc:spChg chg="add mod">
          <ac:chgData name="Andrew Thompson" userId="873d15e0a62056a2" providerId="LiveId" clId="{95DCC3C7-08A7-D64D-8571-D306E718D3B3}" dt="2019-04-29T19:08:53.759" v="1495" actId="20577"/>
          <ac:spMkLst>
            <pc:docMk/>
            <pc:sldMk cId="0" sldId="256"/>
            <ac:spMk id="41" creationId="{706611C6-9E08-EF45-A6EE-390C461A16D9}"/>
          </ac:spMkLst>
        </pc:spChg>
        <pc:spChg chg="mod">
          <ac:chgData name="Andrew Thompson" userId="873d15e0a62056a2" providerId="LiveId" clId="{95DCC3C7-08A7-D64D-8571-D306E718D3B3}" dt="2019-04-17T19:55:26.976" v="355" actId="1076"/>
          <ac:spMkLst>
            <pc:docMk/>
            <pc:sldMk cId="0" sldId="256"/>
            <ac:spMk id="42" creationId="{00000000-0000-0000-0000-000000000000}"/>
          </ac:spMkLst>
        </pc:spChg>
        <pc:spChg chg="mod">
          <ac:chgData name="Andrew Thompson" userId="873d15e0a62056a2" providerId="LiveId" clId="{95DCC3C7-08A7-D64D-8571-D306E718D3B3}" dt="2019-04-17T19:55:35.170" v="357" actId="1076"/>
          <ac:spMkLst>
            <pc:docMk/>
            <pc:sldMk cId="0" sldId="256"/>
            <ac:spMk id="44" creationId="{00000000-0000-0000-0000-000000000000}"/>
          </ac:spMkLst>
        </pc:spChg>
        <pc:spChg chg="mod">
          <ac:chgData name="Andrew Thompson" userId="873d15e0a62056a2" providerId="LiveId" clId="{95DCC3C7-08A7-D64D-8571-D306E718D3B3}" dt="2019-04-17T19:55:58.054" v="359" actId="1076"/>
          <ac:spMkLst>
            <pc:docMk/>
            <pc:sldMk cId="0" sldId="256"/>
            <ac:spMk id="46" creationId="{00000000-0000-0000-0000-000000000000}"/>
          </ac:spMkLst>
        </pc:spChg>
        <pc:spChg chg="add del mod">
          <ac:chgData name="Andrew Thompson" userId="873d15e0a62056a2" providerId="LiveId" clId="{95DCC3C7-08A7-D64D-8571-D306E718D3B3}" dt="2019-04-22T20:01:13.695" v="472" actId="478"/>
          <ac:spMkLst>
            <pc:docMk/>
            <pc:sldMk cId="0" sldId="256"/>
            <ac:spMk id="47" creationId="{1A7C3F5A-0D12-C64E-95D3-BB85001AA4D2}"/>
          </ac:spMkLst>
        </pc:spChg>
        <pc:spChg chg="add mod">
          <ac:chgData name="Andrew Thompson" userId="873d15e0a62056a2" providerId="LiveId" clId="{95DCC3C7-08A7-D64D-8571-D306E718D3B3}" dt="2019-04-22T20:03:44.620" v="654" actId="113"/>
          <ac:spMkLst>
            <pc:docMk/>
            <pc:sldMk cId="0" sldId="256"/>
            <ac:spMk id="48" creationId="{BBF2900A-A7A6-E04C-B7A3-39D7E879436A}"/>
          </ac:spMkLst>
        </pc:spChg>
        <pc:spChg chg="mod">
          <ac:chgData name="Andrew Thompson" userId="873d15e0a62056a2" providerId="LiveId" clId="{95DCC3C7-08A7-D64D-8571-D306E718D3B3}" dt="2019-04-22T20:16:34.560" v="1234" actId="1076"/>
          <ac:spMkLst>
            <pc:docMk/>
            <pc:sldMk cId="0" sldId="256"/>
            <ac:spMk id="49" creationId="{00000000-0000-0000-0000-000000000000}"/>
          </ac:spMkLst>
        </pc:spChg>
        <pc:spChg chg="del">
          <ac:chgData name="Andrew Thompson" userId="873d15e0a62056a2" providerId="LiveId" clId="{95DCC3C7-08A7-D64D-8571-D306E718D3B3}" dt="2019-04-17T19:52:31.090" v="329" actId="478"/>
          <ac:spMkLst>
            <pc:docMk/>
            <pc:sldMk cId="0" sldId="256"/>
            <ac:spMk id="50" creationId="{00000000-0000-0000-0000-000000000000}"/>
          </ac:spMkLst>
        </pc:spChg>
        <pc:spChg chg="del">
          <ac:chgData name="Andrew Thompson" userId="873d15e0a62056a2" providerId="LiveId" clId="{95DCC3C7-08A7-D64D-8571-D306E718D3B3}" dt="2019-04-17T19:52:28.791" v="328" actId="478"/>
          <ac:spMkLst>
            <pc:docMk/>
            <pc:sldMk cId="0" sldId="256"/>
            <ac:spMk id="51" creationId="{00000000-0000-0000-0000-000000000000}"/>
          </ac:spMkLst>
        </pc:spChg>
        <pc:spChg chg="del mod">
          <ac:chgData name="Andrew Thompson" userId="873d15e0a62056a2" providerId="LiveId" clId="{95DCC3C7-08A7-D64D-8571-D306E718D3B3}" dt="2019-04-24T22:11:18.190" v="1251" actId="478"/>
          <ac:spMkLst>
            <pc:docMk/>
            <pc:sldMk cId="0" sldId="256"/>
            <ac:spMk id="52" creationId="{00000000-0000-0000-0000-000000000000}"/>
          </ac:spMkLst>
        </pc:spChg>
        <pc:spChg chg="del">
          <ac:chgData name="Andrew Thompson" userId="873d15e0a62056a2" providerId="LiveId" clId="{95DCC3C7-08A7-D64D-8571-D306E718D3B3}" dt="2019-04-22T20:11:40.497" v="668" actId="478"/>
          <ac:spMkLst>
            <pc:docMk/>
            <pc:sldMk cId="0" sldId="256"/>
            <ac:spMk id="3072" creationId="{00000000-0000-0000-0000-000000000000}"/>
          </ac:spMkLst>
        </pc:spChg>
        <pc:spChg chg="mod">
          <ac:chgData name="Andrew Thompson" userId="873d15e0a62056a2" providerId="LiveId" clId="{95DCC3C7-08A7-D64D-8571-D306E718D3B3}" dt="2019-04-22T20:16:18.112" v="1232" actId="1076"/>
          <ac:spMkLst>
            <pc:docMk/>
            <pc:sldMk cId="0" sldId="256"/>
            <ac:spMk id="3077" creationId="{00000000-0000-0000-0000-000000000000}"/>
          </ac:spMkLst>
        </pc:spChg>
        <pc:picChg chg="mod">
          <ac:chgData name="Andrew Thompson" userId="873d15e0a62056a2" providerId="LiveId" clId="{95DCC3C7-08A7-D64D-8571-D306E718D3B3}" dt="2019-04-17T19:55:21.758" v="354" actId="1076"/>
          <ac:picMkLst>
            <pc:docMk/>
            <pc:sldMk cId="0" sldId="256"/>
            <ac:picMk id="4" creationId="{15A82823-9A46-E34E-B405-D8DA7CC5C4D2}"/>
          </ac:picMkLst>
        </pc:picChg>
        <pc:picChg chg="add mod">
          <ac:chgData name="Andrew Thompson" userId="873d15e0a62056a2" providerId="LiveId" clId="{95DCC3C7-08A7-D64D-8571-D306E718D3B3}" dt="2019-04-24T22:11:57.447" v="1259" actId="1076"/>
          <ac:picMkLst>
            <pc:docMk/>
            <pc:sldMk cId="0" sldId="256"/>
            <ac:picMk id="5" creationId="{3B58B559-2AE5-B04D-A6E8-6AE2031EC0ED}"/>
          </ac:picMkLst>
        </pc:picChg>
        <pc:picChg chg="add del mod">
          <ac:chgData name="Andrew Thompson" userId="873d15e0a62056a2" providerId="LiveId" clId="{95DCC3C7-08A7-D64D-8571-D306E718D3B3}" dt="2019-04-22T20:00:44.095" v="467" actId="478"/>
          <ac:picMkLst>
            <pc:docMk/>
            <pc:sldMk cId="0" sldId="256"/>
            <ac:picMk id="5" creationId="{53159EB7-54FA-574E-9208-F18ABF05F3B2}"/>
          </ac:picMkLst>
        </pc:picChg>
        <pc:picChg chg="add del mod">
          <ac:chgData name="Andrew Thompson" userId="873d15e0a62056a2" providerId="LiveId" clId="{95DCC3C7-08A7-D64D-8571-D306E718D3B3}" dt="2019-04-15T21:41:19.662" v="13" actId="478"/>
          <ac:picMkLst>
            <pc:docMk/>
            <pc:sldMk cId="0" sldId="256"/>
            <ac:picMk id="5" creationId="{5EAF8A6B-90FB-6942-B070-F00E7722A0A0}"/>
          </ac:picMkLst>
        </pc:picChg>
        <pc:picChg chg="mod">
          <ac:chgData name="Andrew Thompson" userId="873d15e0a62056a2" providerId="LiveId" clId="{95DCC3C7-08A7-D64D-8571-D306E718D3B3}" dt="2019-04-17T19:55:30.112" v="356" actId="1076"/>
          <ac:picMkLst>
            <pc:docMk/>
            <pc:sldMk cId="0" sldId="256"/>
            <ac:picMk id="6" creationId="{4276BBB4-BF93-0144-A4E5-E6FD72F598BF}"/>
          </ac:picMkLst>
        </pc:picChg>
        <pc:picChg chg="add del mod">
          <ac:chgData name="Andrew Thompson" userId="873d15e0a62056a2" providerId="LiveId" clId="{95DCC3C7-08A7-D64D-8571-D306E718D3B3}" dt="2019-04-15T21:44:33.142" v="22" actId="478"/>
          <ac:picMkLst>
            <pc:docMk/>
            <pc:sldMk cId="0" sldId="256"/>
            <ac:picMk id="6" creationId="{E4933F37-508F-C44F-A8F6-7175962DCD22}"/>
          </ac:picMkLst>
        </pc:picChg>
        <pc:picChg chg="add mod">
          <ac:chgData name="Andrew Thompson" userId="873d15e0a62056a2" providerId="LiveId" clId="{95DCC3C7-08A7-D64D-8571-D306E718D3B3}" dt="2019-04-15T21:49:28.274" v="150" actId="1076"/>
          <ac:picMkLst>
            <pc:docMk/>
            <pc:sldMk cId="0" sldId="256"/>
            <ac:picMk id="11" creationId="{10C37BB3-1D9C-F24E-A872-DA1FD1095942}"/>
          </ac:picMkLst>
        </pc:picChg>
        <pc:picChg chg="mod">
          <ac:chgData name="Andrew Thompson" userId="873d15e0a62056a2" providerId="LiveId" clId="{95DCC3C7-08A7-D64D-8571-D306E718D3B3}" dt="2019-04-17T19:55:40.587" v="358" actId="1076"/>
          <ac:picMkLst>
            <pc:docMk/>
            <pc:sldMk cId="0" sldId="256"/>
            <ac:picMk id="15" creationId="{D98ED0DE-4B23-8F4F-97E1-634AD84876F0}"/>
          </ac:picMkLst>
        </pc:picChg>
        <pc:picChg chg="add mod">
          <ac:chgData name="Andrew Thompson" userId="873d15e0a62056a2" providerId="LiveId" clId="{95DCC3C7-08A7-D64D-8571-D306E718D3B3}" dt="2019-04-22T20:01:03.999" v="471" actId="1076"/>
          <ac:picMkLst>
            <pc:docMk/>
            <pc:sldMk cId="0" sldId="256"/>
            <ac:picMk id="16" creationId="{AF3630AE-10FF-3448-8E04-45F6F6286407}"/>
          </ac:picMkLst>
        </pc:picChg>
        <pc:picChg chg="add mod">
          <ac:chgData name="Andrew Thompson" userId="873d15e0a62056a2" providerId="LiveId" clId="{95DCC3C7-08A7-D64D-8571-D306E718D3B3}" dt="2019-04-15T21:47:00.318" v="48" actId="1076"/>
          <ac:picMkLst>
            <pc:docMk/>
            <pc:sldMk cId="0" sldId="256"/>
            <ac:picMk id="20" creationId="{1F54FBA8-7553-5742-9F1F-54952C0BC259}"/>
          </ac:picMkLst>
        </pc:picChg>
        <pc:picChg chg="add mod">
          <ac:chgData name="Andrew Thompson" userId="873d15e0a62056a2" providerId="LiveId" clId="{95DCC3C7-08A7-D64D-8571-D306E718D3B3}" dt="2019-04-22T20:06:10.975" v="662" actId="1076"/>
          <ac:picMkLst>
            <pc:docMk/>
            <pc:sldMk cId="0" sldId="256"/>
            <ac:picMk id="21" creationId="{15D47487-5EBA-4349-A346-A18A6941EB3F}"/>
          </ac:picMkLst>
        </pc:picChg>
        <pc:picChg chg="add mod">
          <ac:chgData name="Andrew Thompson" userId="873d15e0a62056a2" providerId="LiveId" clId="{95DCC3C7-08A7-D64D-8571-D306E718D3B3}" dt="2019-04-22T20:07:06.649" v="667" actId="1076"/>
          <ac:picMkLst>
            <pc:docMk/>
            <pc:sldMk cId="0" sldId="256"/>
            <ac:picMk id="23" creationId="{EC892188-6875-5F48-A8C6-C9FBDE21D6F6}"/>
          </ac:picMkLst>
        </pc:picChg>
        <pc:picChg chg="del">
          <ac:chgData name="Andrew Thompson" userId="873d15e0a62056a2" providerId="LiveId" clId="{95DCC3C7-08A7-D64D-8571-D306E718D3B3}" dt="2019-04-15T21:38:53.036" v="0" actId="478"/>
          <ac:picMkLst>
            <pc:docMk/>
            <pc:sldMk cId="0" sldId="256"/>
            <ac:picMk id="34" creationId="{00000000-0000-0000-0000-000000000000}"/>
          </ac:picMkLst>
        </pc:picChg>
        <pc:picChg chg="add del mod">
          <ac:chgData name="Andrew Thompson" userId="873d15e0a62056a2" providerId="LiveId" clId="{95DCC3C7-08A7-D64D-8571-D306E718D3B3}" dt="2019-04-22T20:06:13.719" v="663" actId="478"/>
          <ac:picMkLst>
            <pc:docMk/>
            <pc:sldMk cId="0" sldId="256"/>
            <ac:picMk id="43" creationId="{603A31BD-592A-EC42-A407-038F8EB5326F}"/>
          </ac:picMkLst>
        </pc:picChg>
        <pc:picChg chg="add del mod">
          <ac:chgData name="Andrew Thompson" userId="873d15e0a62056a2" providerId="LiveId" clId="{95DCC3C7-08A7-D64D-8571-D306E718D3B3}" dt="2019-04-22T20:05:45.035" v="655" actId="478"/>
          <ac:picMkLst>
            <pc:docMk/>
            <pc:sldMk cId="0" sldId="256"/>
            <ac:picMk id="45" creationId="{1DF8F5DD-35FE-9543-92A5-75A5FCCE46F3}"/>
          </ac:picMkLst>
        </pc:picChg>
        <pc:cxnChg chg="mod">
          <ac:chgData name="Andrew Thompson" userId="873d15e0a62056a2" providerId="LiveId" clId="{95DCC3C7-08A7-D64D-8571-D306E718D3B3}" dt="2019-04-15T21:49:13.482" v="148" actId="1076"/>
          <ac:cxnSpMkLst>
            <pc:docMk/>
            <pc:sldMk cId="0" sldId="256"/>
            <ac:cxnSpMk id="8"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Arial" charset="0"/>
              </a:defRPr>
            </a:lvl1pPr>
          </a:lstStyle>
          <a:p>
            <a:pPr>
              <a:defRPr/>
            </a:pPr>
            <a:endParaRPr lang="en-US"/>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Arial" charset="0"/>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Arial" charset="0"/>
              </a:defRPr>
            </a:lvl1pPr>
          </a:lstStyle>
          <a:p>
            <a:pPr>
              <a:defRPr/>
            </a:pPr>
            <a:endParaRPr lang="en-US"/>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ea typeface="+mn-ea"/>
                <a:cs typeface="Arial" panose="020B0604020202020204" pitchFamily="34" charset="0"/>
              </a:defRPr>
            </a:lvl1pPr>
          </a:lstStyle>
          <a:p>
            <a:pPr>
              <a:defRPr/>
            </a:pPr>
            <a:fld id="{6184A811-333E-1B40-A7F2-C90C87A1E3A6}" type="slidenum">
              <a:rPr lang="en-US" altLang="en-US"/>
              <a:pPr>
                <a:defRPr/>
              </a:pPr>
              <a:t>‹#›</a:t>
            </a:fld>
            <a:endParaRPr lang="en-US" altLang="en-US"/>
          </a:p>
        </p:txBody>
      </p:sp>
    </p:spTree>
    <p:extLst>
      <p:ext uri="{BB962C8B-B14F-4D97-AF65-F5344CB8AC3E}">
        <p14:creationId xmlns:p14="http://schemas.microsoft.com/office/powerpoint/2010/main" val="18955504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182"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364"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545"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727"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5909" algn="l" defTabSz="914364" rtl="0" eaLnBrk="1" latinLnBrk="0" hangingPunct="1">
      <a:defRPr sz="1200" kern="1200">
        <a:solidFill>
          <a:schemeClr val="tx1"/>
        </a:solidFill>
        <a:latin typeface="+mn-lt"/>
        <a:ea typeface="+mn-ea"/>
        <a:cs typeface="+mn-cs"/>
      </a:defRPr>
    </a:lvl6pPr>
    <a:lvl7pPr marL="2743091" algn="l" defTabSz="914364" rtl="0" eaLnBrk="1" latinLnBrk="0" hangingPunct="1">
      <a:defRPr sz="1200" kern="1200">
        <a:solidFill>
          <a:schemeClr val="tx1"/>
        </a:solidFill>
        <a:latin typeface="+mn-lt"/>
        <a:ea typeface="+mn-ea"/>
        <a:cs typeface="+mn-cs"/>
      </a:defRPr>
    </a:lvl7pPr>
    <a:lvl8pPr marL="3200272" algn="l" defTabSz="914364" rtl="0" eaLnBrk="1" latinLnBrk="0" hangingPunct="1">
      <a:defRPr sz="1200" kern="1200">
        <a:solidFill>
          <a:schemeClr val="tx1"/>
        </a:solidFill>
        <a:latin typeface="+mn-lt"/>
        <a:ea typeface="+mn-ea"/>
        <a:cs typeface="+mn-cs"/>
      </a:defRPr>
    </a:lvl8pPr>
    <a:lvl9pPr marL="3657454" algn="l" defTabSz="91436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Arial" charset="0"/>
                <a:cs typeface="Arial" charset="0"/>
              </a:defRPr>
            </a:lvl1pPr>
            <a:lvl2pPr marL="742950" indent="-285750">
              <a:spcBef>
                <a:spcPct val="30000"/>
              </a:spcBef>
              <a:defRPr sz="1200">
                <a:solidFill>
                  <a:schemeClr val="tx1"/>
                </a:solidFill>
                <a:latin typeface="Arial" charset="0"/>
                <a:ea typeface="Arial" charset="0"/>
                <a:cs typeface="Arial" charset="0"/>
              </a:defRPr>
            </a:lvl2pPr>
            <a:lvl3pPr marL="1143000" indent="-228600">
              <a:spcBef>
                <a:spcPct val="30000"/>
              </a:spcBef>
              <a:defRPr sz="1200">
                <a:solidFill>
                  <a:schemeClr val="tx1"/>
                </a:solidFill>
                <a:latin typeface="Arial" charset="0"/>
                <a:ea typeface="Arial" charset="0"/>
                <a:cs typeface="Arial" charset="0"/>
              </a:defRPr>
            </a:lvl3pPr>
            <a:lvl4pPr marL="1600200" indent="-228600">
              <a:spcBef>
                <a:spcPct val="30000"/>
              </a:spcBef>
              <a:defRPr sz="1200">
                <a:solidFill>
                  <a:schemeClr val="tx1"/>
                </a:solidFill>
                <a:latin typeface="Arial" charset="0"/>
                <a:ea typeface="Arial" charset="0"/>
                <a:cs typeface="Arial" charset="0"/>
              </a:defRPr>
            </a:lvl4pPr>
            <a:lvl5pPr marL="2057400" indent="-228600">
              <a:spcBef>
                <a:spcPct val="30000"/>
              </a:spcBef>
              <a:defRPr sz="1200">
                <a:solidFill>
                  <a:schemeClr val="tx1"/>
                </a:solidFill>
                <a:latin typeface="Arial"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ea typeface="Arial" charset="0"/>
                <a:cs typeface="Arial" charset="0"/>
              </a:defRPr>
            </a:lvl9pPr>
          </a:lstStyle>
          <a:p>
            <a:pPr>
              <a:spcBef>
                <a:spcPct val="0"/>
              </a:spcBef>
            </a:pPr>
            <a:fld id="{D5847DD8-A56B-5A4D-BBC1-6FBBA9001D68}" type="slidenum">
              <a:rPr lang="en-US" altLang="en-US"/>
              <a:pPr>
                <a:spcBef>
                  <a:spcPct val="0"/>
                </a:spcBef>
              </a:pPr>
              <a:t>1</a:t>
            </a:fld>
            <a:endParaRPr lang="en-US" altLang="en-US"/>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en-US"/>
          </a:p>
          <a:p>
            <a:pPr eaLnBrk="1" hangingPunct="1"/>
            <a:endParaRPr lang="en-US" altLang="en-US"/>
          </a:p>
        </p:txBody>
      </p:sp>
    </p:spTree>
    <p:extLst>
      <p:ext uri="{BB962C8B-B14F-4D97-AF65-F5344CB8AC3E}">
        <p14:creationId xmlns:p14="http://schemas.microsoft.com/office/powerpoint/2010/main" val="596409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0D09-17D4-084E-AD56-4CAFA89CBBAC}"/>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740D6D04-E443-1D4A-A876-5D4AD563F416}"/>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68957F10-CA41-FE4F-8344-16EBB4C625DF}"/>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693B79AA-BCCE-5342-AE29-C83B57FDBA40}"/>
              </a:ext>
            </a:extLst>
          </p:cNvPr>
          <p:cNvSpPr>
            <a:spLocks noGrp="1"/>
          </p:cNvSpPr>
          <p:nvPr>
            <p:ph type="ftr" sz="quarter" idx="11"/>
          </p:nvPr>
        </p:nvSpPr>
        <p:spPr/>
        <p:txBody>
          <a:bodyPr/>
          <a:lstStyle/>
          <a:p>
            <a:pPr>
              <a:defRPr/>
            </a:pPr>
            <a:endParaRPr lang="en-US" altLang="en-US"/>
          </a:p>
        </p:txBody>
      </p:sp>
      <p:sp>
        <p:nvSpPr>
          <p:cNvPr id="6" name="Slide Number Placeholder 5">
            <a:extLst>
              <a:ext uri="{FF2B5EF4-FFF2-40B4-BE49-F238E27FC236}">
                <a16:creationId xmlns:a16="http://schemas.microsoft.com/office/drawing/2014/main" id="{EEBE0892-FAAD-1743-BC4F-67C42699443E}"/>
              </a:ext>
            </a:extLst>
          </p:cNvPr>
          <p:cNvSpPr>
            <a:spLocks noGrp="1"/>
          </p:cNvSpPr>
          <p:nvPr>
            <p:ph type="sldNum" sz="quarter" idx="12"/>
          </p:nvPr>
        </p:nvSpPr>
        <p:spPr/>
        <p:txBody>
          <a:bodyPr/>
          <a:lstStyle/>
          <a:p>
            <a:pPr>
              <a:defRPr/>
            </a:pPr>
            <a:fld id="{B5FB9CFB-A45D-0444-B1F6-EA022671A8BD}" type="slidenum">
              <a:rPr lang="en-US" altLang="en-US" smtClean="0"/>
              <a:pPr>
                <a:defRPr/>
              </a:pPr>
              <a:t>‹#›</a:t>
            </a:fld>
            <a:endParaRPr lang="en-US" altLang="en-US"/>
          </a:p>
        </p:txBody>
      </p:sp>
    </p:spTree>
    <p:extLst>
      <p:ext uri="{BB962C8B-B14F-4D97-AF65-F5344CB8AC3E}">
        <p14:creationId xmlns:p14="http://schemas.microsoft.com/office/powerpoint/2010/main" val="1724534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A824-9E33-2C42-B26B-46F3DB1539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1A1279-4AA4-4042-88C5-E250BD00B4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4953E-360C-8A4A-A7E3-65D84114ECD9}"/>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E4286B2E-A8B3-994E-B6D5-27B8C90B6C35}"/>
              </a:ext>
            </a:extLst>
          </p:cNvPr>
          <p:cNvSpPr>
            <a:spLocks noGrp="1"/>
          </p:cNvSpPr>
          <p:nvPr>
            <p:ph type="ftr" sz="quarter" idx="11"/>
          </p:nvPr>
        </p:nvSpPr>
        <p:spPr/>
        <p:txBody>
          <a:bodyPr/>
          <a:lstStyle/>
          <a:p>
            <a:pPr>
              <a:defRPr/>
            </a:pPr>
            <a:endParaRPr lang="en-US" altLang="en-US"/>
          </a:p>
        </p:txBody>
      </p:sp>
      <p:sp>
        <p:nvSpPr>
          <p:cNvPr id="6" name="Slide Number Placeholder 5">
            <a:extLst>
              <a:ext uri="{FF2B5EF4-FFF2-40B4-BE49-F238E27FC236}">
                <a16:creationId xmlns:a16="http://schemas.microsoft.com/office/drawing/2014/main" id="{AEA2EDB7-90D6-0049-A05B-01A280B47423}"/>
              </a:ext>
            </a:extLst>
          </p:cNvPr>
          <p:cNvSpPr>
            <a:spLocks noGrp="1"/>
          </p:cNvSpPr>
          <p:nvPr>
            <p:ph type="sldNum" sz="quarter" idx="12"/>
          </p:nvPr>
        </p:nvSpPr>
        <p:spPr/>
        <p:txBody>
          <a:bodyPr/>
          <a:lstStyle/>
          <a:p>
            <a:pPr>
              <a:defRPr/>
            </a:pPr>
            <a:fld id="{950CF5A7-8B2B-0049-804D-AC604C1767DE}" type="slidenum">
              <a:rPr lang="en-US" altLang="en-US" smtClean="0"/>
              <a:pPr>
                <a:defRPr/>
              </a:pPr>
              <a:t>‹#›</a:t>
            </a:fld>
            <a:endParaRPr lang="en-US" altLang="en-US"/>
          </a:p>
        </p:txBody>
      </p:sp>
    </p:spTree>
    <p:extLst>
      <p:ext uri="{BB962C8B-B14F-4D97-AF65-F5344CB8AC3E}">
        <p14:creationId xmlns:p14="http://schemas.microsoft.com/office/powerpoint/2010/main" val="1041733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9DD420-9A38-A943-BA44-65751F1C881A}"/>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D00CE9-7085-5C4A-B952-D0E681383C9C}"/>
              </a:ext>
            </a:extLst>
          </p:cNvPr>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A24D8-BDD0-5948-A4EF-119F0FA2254A}"/>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5B822BD0-1789-254A-BE66-6396F580274E}"/>
              </a:ext>
            </a:extLst>
          </p:cNvPr>
          <p:cNvSpPr>
            <a:spLocks noGrp="1"/>
          </p:cNvSpPr>
          <p:nvPr>
            <p:ph type="ftr" sz="quarter" idx="11"/>
          </p:nvPr>
        </p:nvSpPr>
        <p:spPr/>
        <p:txBody>
          <a:bodyPr/>
          <a:lstStyle/>
          <a:p>
            <a:pPr>
              <a:defRPr/>
            </a:pPr>
            <a:endParaRPr lang="en-US" altLang="en-US"/>
          </a:p>
        </p:txBody>
      </p:sp>
      <p:sp>
        <p:nvSpPr>
          <p:cNvPr id="6" name="Slide Number Placeholder 5">
            <a:extLst>
              <a:ext uri="{FF2B5EF4-FFF2-40B4-BE49-F238E27FC236}">
                <a16:creationId xmlns:a16="http://schemas.microsoft.com/office/drawing/2014/main" id="{0EFB0FBC-E338-DA46-AE35-C0B7D0601B7D}"/>
              </a:ext>
            </a:extLst>
          </p:cNvPr>
          <p:cNvSpPr>
            <a:spLocks noGrp="1"/>
          </p:cNvSpPr>
          <p:nvPr>
            <p:ph type="sldNum" sz="quarter" idx="12"/>
          </p:nvPr>
        </p:nvSpPr>
        <p:spPr/>
        <p:txBody>
          <a:bodyPr/>
          <a:lstStyle/>
          <a:p>
            <a:pPr>
              <a:defRPr/>
            </a:pPr>
            <a:fld id="{F8427A10-D486-3546-9983-7B44A45CA784}" type="slidenum">
              <a:rPr lang="en-US" altLang="en-US" smtClean="0"/>
              <a:pPr>
                <a:defRPr/>
              </a:pPr>
              <a:t>‹#›</a:t>
            </a:fld>
            <a:endParaRPr lang="en-US" altLang="en-US"/>
          </a:p>
        </p:txBody>
      </p:sp>
    </p:spTree>
    <p:extLst>
      <p:ext uri="{BB962C8B-B14F-4D97-AF65-F5344CB8AC3E}">
        <p14:creationId xmlns:p14="http://schemas.microsoft.com/office/powerpoint/2010/main" val="4187478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9084"/>
            <a:ext cx="39503350" cy="5486400"/>
          </a:xfrm>
        </p:spPr>
        <p:txBody>
          <a:bodyPr/>
          <a:lstStyle/>
          <a:p>
            <a:r>
              <a:rPr lang="en-US"/>
              <a:t>Click to edit Master title style</a:t>
            </a:r>
          </a:p>
        </p:txBody>
      </p:sp>
      <p:sp>
        <p:nvSpPr>
          <p:cNvPr id="3" name="Content Placeholder 2"/>
          <p:cNvSpPr>
            <a:spLocks noGrp="1"/>
          </p:cNvSpPr>
          <p:nvPr>
            <p:ph sz="quarter" idx="1"/>
          </p:nvPr>
        </p:nvSpPr>
        <p:spPr>
          <a:xfrm>
            <a:off x="2193927" y="7681270"/>
            <a:ext cx="19675475" cy="10787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2021802" y="7681270"/>
            <a:ext cx="19675475" cy="10787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2193925" y="18617000"/>
            <a:ext cx="39503350" cy="10788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a:ln/>
        </p:spPr>
        <p:txBody>
          <a:bodyPr/>
          <a:lstStyle>
            <a:lvl1pPr>
              <a:defRPr/>
            </a:lvl1pPr>
          </a:lstStyle>
          <a:p>
            <a:pPr>
              <a:defRPr/>
            </a:pPr>
            <a:fld id="{692AD31A-AB47-0A46-A370-A7C3608F3EA0}" type="slidenum">
              <a:rPr lang="en-US" altLang="en-US"/>
              <a:pPr>
                <a:defRPr/>
              </a:pPr>
              <a:t>‹#›</a:t>
            </a:fld>
            <a:endParaRPr lang="en-US" altLang="en-US"/>
          </a:p>
        </p:txBody>
      </p:sp>
    </p:spTree>
    <p:extLst>
      <p:ext uri="{BB962C8B-B14F-4D97-AF65-F5344CB8AC3E}">
        <p14:creationId xmlns:p14="http://schemas.microsoft.com/office/powerpoint/2010/main" val="3460886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1A0-C6D5-B64D-9365-54088E43B5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EE972E-B4DC-D649-9CE4-7E2A734B7F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626C1-20FE-6344-9510-22DBDCC5B63E}"/>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D41FE824-1D5B-2540-AD05-BA3C44310F5C}"/>
              </a:ext>
            </a:extLst>
          </p:cNvPr>
          <p:cNvSpPr>
            <a:spLocks noGrp="1"/>
          </p:cNvSpPr>
          <p:nvPr>
            <p:ph type="ftr" sz="quarter" idx="11"/>
          </p:nvPr>
        </p:nvSpPr>
        <p:spPr/>
        <p:txBody>
          <a:bodyPr/>
          <a:lstStyle/>
          <a:p>
            <a:pPr>
              <a:defRPr/>
            </a:pPr>
            <a:endParaRPr lang="en-US" altLang="en-US"/>
          </a:p>
        </p:txBody>
      </p:sp>
      <p:sp>
        <p:nvSpPr>
          <p:cNvPr id="6" name="Slide Number Placeholder 5">
            <a:extLst>
              <a:ext uri="{FF2B5EF4-FFF2-40B4-BE49-F238E27FC236}">
                <a16:creationId xmlns:a16="http://schemas.microsoft.com/office/drawing/2014/main" id="{21991C1C-CB22-374E-B2BA-E8F484439CA7}"/>
              </a:ext>
            </a:extLst>
          </p:cNvPr>
          <p:cNvSpPr>
            <a:spLocks noGrp="1"/>
          </p:cNvSpPr>
          <p:nvPr>
            <p:ph type="sldNum" sz="quarter" idx="12"/>
          </p:nvPr>
        </p:nvSpPr>
        <p:spPr/>
        <p:txBody>
          <a:bodyPr/>
          <a:lstStyle/>
          <a:p>
            <a:pPr>
              <a:defRPr/>
            </a:pPr>
            <a:fld id="{BB3B62DA-B3D8-8A48-9468-50E7FCF6B515}" type="slidenum">
              <a:rPr lang="en-US" altLang="en-US" smtClean="0"/>
              <a:pPr>
                <a:defRPr/>
              </a:pPr>
              <a:t>‹#›</a:t>
            </a:fld>
            <a:endParaRPr lang="en-US" altLang="en-US"/>
          </a:p>
        </p:txBody>
      </p:sp>
    </p:spTree>
    <p:extLst>
      <p:ext uri="{BB962C8B-B14F-4D97-AF65-F5344CB8AC3E}">
        <p14:creationId xmlns:p14="http://schemas.microsoft.com/office/powerpoint/2010/main" val="1207869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266D-D071-5747-9BE9-DC8CCCCB0A4F}"/>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DA4C5676-FDB3-6947-824C-7933F7D59A0C}"/>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3531D7-E77C-BF4C-B76A-9A26614A3F39}"/>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5A6FB555-C627-4143-A0E9-5EFF78739ED2}"/>
              </a:ext>
            </a:extLst>
          </p:cNvPr>
          <p:cNvSpPr>
            <a:spLocks noGrp="1"/>
          </p:cNvSpPr>
          <p:nvPr>
            <p:ph type="ftr" sz="quarter" idx="11"/>
          </p:nvPr>
        </p:nvSpPr>
        <p:spPr/>
        <p:txBody>
          <a:bodyPr/>
          <a:lstStyle/>
          <a:p>
            <a:pPr>
              <a:defRPr/>
            </a:pPr>
            <a:endParaRPr lang="en-US" altLang="en-US"/>
          </a:p>
        </p:txBody>
      </p:sp>
      <p:sp>
        <p:nvSpPr>
          <p:cNvPr id="6" name="Slide Number Placeholder 5">
            <a:extLst>
              <a:ext uri="{FF2B5EF4-FFF2-40B4-BE49-F238E27FC236}">
                <a16:creationId xmlns:a16="http://schemas.microsoft.com/office/drawing/2014/main" id="{E4D64A81-B231-754A-9354-01172DF36FEA}"/>
              </a:ext>
            </a:extLst>
          </p:cNvPr>
          <p:cNvSpPr>
            <a:spLocks noGrp="1"/>
          </p:cNvSpPr>
          <p:nvPr>
            <p:ph type="sldNum" sz="quarter" idx="12"/>
          </p:nvPr>
        </p:nvSpPr>
        <p:spPr/>
        <p:txBody>
          <a:bodyPr/>
          <a:lstStyle/>
          <a:p>
            <a:pPr>
              <a:defRPr/>
            </a:pPr>
            <a:fld id="{6591CDE4-5813-F046-9493-A8B40C72E040}" type="slidenum">
              <a:rPr lang="en-US" altLang="en-US" smtClean="0"/>
              <a:pPr>
                <a:defRPr/>
              </a:pPr>
              <a:t>‹#›</a:t>
            </a:fld>
            <a:endParaRPr lang="en-US" altLang="en-US"/>
          </a:p>
        </p:txBody>
      </p:sp>
    </p:spTree>
    <p:extLst>
      <p:ext uri="{BB962C8B-B14F-4D97-AF65-F5344CB8AC3E}">
        <p14:creationId xmlns:p14="http://schemas.microsoft.com/office/powerpoint/2010/main" val="75218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81ABB-5E08-9349-B7F5-1A41B5151A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DF95E-2819-F54D-8162-F54EEBAC3840}"/>
              </a:ext>
            </a:extLst>
          </p:cNvPr>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E5E47B-8418-4B4E-9CD2-B5877FC82107}"/>
              </a:ext>
            </a:extLst>
          </p:cNvPr>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97BC6C-8F1B-E84A-BD56-9AF9923B22C5}"/>
              </a:ext>
            </a:extLst>
          </p:cNvPr>
          <p:cNvSpPr>
            <a:spLocks noGrp="1"/>
          </p:cNvSpPr>
          <p:nvPr>
            <p:ph type="dt" sz="half" idx="10"/>
          </p:nvPr>
        </p:nvSpPr>
        <p:spPr/>
        <p:txBody>
          <a:bodyPr/>
          <a:lstStyle/>
          <a:p>
            <a:pPr>
              <a:defRPr/>
            </a:pPr>
            <a:endParaRPr lang="en-US" altLang="en-US"/>
          </a:p>
        </p:txBody>
      </p:sp>
      <p:sp>
        <p:nvSpPr>
          <p:cNvPr id="6" name="Footer Placeholder 5">
            <a:extLst>
              <a:ext uri="{FF2B5EF4-FFF2-40B4-BE49-F238E27FC236}">
                <a16:creationId xmlns:a16="http://schemas.microsoft.com/office/drawing/2014/main" id="{EC40DE55-C64B-2442-B6FB-2C2CC7F87AAD}"/>
              </a:ext>
            </a:extLst>
          </p:cNvPr>
          <p:cNvSpPr>
            <a:spLocks noGrp="1"/>
          </p:cNvSpPr>
          <p:nvPr>
            <p:ph type="ftr" sz="quarter" idx="11"/>
          </p:nvPr>
        </p:nvSpPr>
        <p:spPr/>
        <p:txBody>
          <a:bodyPr/>
          <a:lstStyle/>
          <a:p>
            <a:pPr>
              <a:defRPr/>
            </a:pPr>
            <a:endParaRPr lang="en-US" altLang="en-US"/>
          </a:p>
        </p:txBody>
      </p:sp>
      <p:sp>
        <p:nvSpPr>
          <p:cNvPr id="7" name="Slide Number Placeholder 6">
            <a:extLst>
              <a:ext uri="{FF2B5EF4-FFF2-40B4-BE49-F238E27FC236}">
                <a16:creationId xmlns:a16="http://schemas.microsoft.com/office/drawing/2014/main" id="{91402773-DFFC-8F4C-A3A1-0ED3BC4ABDCA}"/>
              </a:ext>
            </a:extLst>
          </p:cNvPr>
          <p:cNvSpPr>
            <a:spLocks noGrp="1"/>
          </p:cNvSpPr>
          <p:nvPr>
            <p:ph type="sldNum" sz="quarter" idx="12"/>
          </p:nvPr>
        </p:nvSpPr>
        <p:spPr/>
        <p:txBody>
          <a:bodyPr/>
          <a:lstStyle/>
          <a:p>
            <a:pPr>
              <a:defRPr/>
            </a:pPr>
            <a:fld id="{CCE93158-7926-3A45-9600-BA7112FA738F}" type="slidenum">
              <a:rPr lang="en-US" altLang="en-US" smtClean="0"/>
              <a:pPr>
                <a:defRPr/>
              </a:pPr>
              <a:t>‹#›</a:t>
            </a:fld>
            <a:endParaRPr lang="en-US" altLang="en-US"/>
          </a:p>
        </p:txBody>
      </p:sp>
    </p:spTree>
    <p:extLst>
      <p:ext uri="{BB962C8B-B14F-4D97-AF65-F5344CB8AC3E}">
        <p14:creationId xmlns:p14="http://schemas.microsoft.com/office/powerpoint/2010/main" val="1422346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BF26-4416-5A49-98BC-3BF6FAEE03E6}"/>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84F10E-DA1B-D041-8E31-A5EF54752C83}"/>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a:extLst>
              <a:ext uri="{FF2B5EF4-FFF2-40B4-BE49-F238E27FC236}">
                <a16:creationId xmlns:a16="http://schemas.microsoft.com/office/drawing/2014/main" id="{F2C33B06-4E5C-8944-ADA9-F7FA52003347}"/>
              </a:ext>
            </a:extLst>
          </p:cNvPr>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FB2945-AB7F-5D49-A0A0-92D19A2E25FF}"/>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a:extLst>
              <a:ext uri="{FF2B5EF4-FFF2-40B4-BE49-F238E27FC236}">
                <a16:creationId xmlns:a16="http://schemas.microsoft.com/office/drawing/2014/main" id="{7919EA4A-56A3-CE4D-826E-DB93A19AEC1C}"/>
              </a:ext>
            </a:extLst>
          </p:cNvPr>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556004-F31B-DE42-991A-F81FB55E73A1}"/>
              </a:ext>
            </a:extLst>
          </p:cNvPr>
          <p:cNvSpPr>
            <a:spLocks noGrp="1"/>
          </p:cNvSpPr>
          <p:nvPr>
            <p:ph type="dt" sz="half" idx="10"/>
          </p:nvPr>
        </p:nvSpPr>
        <p:spPr/>
        <p:txBody>
          <a:bodyPr/>
          <a:lstStyle/>
          <a:p>
            <a:pPr>
              <a:defRPr/>
            </a:pPr>
            <a:endParaRPr lang="en-US" altLang="en-US"/>
          </a:p>
        </p:txBody>
      </p:sp>
      <p:sp>
        <p:nvSpPr>
          <p:cNvPr id="8" name="Footer Placeholder 7">
            <a:extLst>
              <a:ext uri="{FF2B5EF4-FFF2-40B4-BE49-F238E27FC236}">
                <a16:creationId xmlns:a16="http://schemas.microsoft.com/office/drawing/2014/main" id="{BD994907-7F80-2B41-8D2B-9771AED2A5BB}"/>
              </a:ext>
            </a:extLst>
          </p:cNvPr>
          <p:cNvSpPr>
            <a:spLocks noGrp="1"/>
          </p:cNvSpPr>
          <p:nvPr>
            <p:ph type="ftr" sz="quarter" idx="11"/>
          </p:nvPr>
        </p:nvSpPr>
        <p:spPr/>
        <p:txBody>
          <a:bodyPr/>
          <a:lstStyle/>
          <a:p>
            <a:pPr>
              <a:defRPr/>
            </a:pPr>
            <a:endParaRPr lang="en-US" altLang="en-US"/>
          </a:p>
        </p:txBody>
      </p:sp>
      <p:sp>
        <p:nvSpPr>
          <p:cNvPr id="9" name="Slide Number Placeholder 8">
            <a:extLst>
              <a:ext uri="{FF2B5EF4-FFF2-40B4-BE49-F238E27FC236}">
                <a16:creationId xmlns:a16="http://schemas.microsoft.com/office/drawing/2014/main" id="{27AFAFAA-DCED-EC44-AA3C-113DE6062B95}"/>
              </a:ext>
            </a:extLst>
          </p:cNvPr>
          <p:cNvSpPr>
            <a:spLocks noGrp="1"/>
          </p:cNvSpPr>
          <p:nvPr>
            <p:ph type="sldNum" sz="quarter" idx="12"/>
          </p:nvPr>
        </p:nvSpPr>
        <p:spPr/>
        <p:txBody>
          <a:bodyPr/>
          <a:lstStyle/>
          <a:p>
            <a:pPr>
              <a:defRPr/>
            </a:pPr>
            <a:fld id="{D802BD17-106D-D74D-A7F2-7F474D08EDD5}" type="slidenum">
              <a:rPr lang="en-US" altLang="en-US" smtClean="0"/>
              <a:pPr>
                <a:defRPr/>
              </a:pPr>
              <a:t>‹#›</a:t>
            </a:fld>
            <a:endParaRPr lang="en-US" altLang="en-US"/>
          </a:p>
        </p:txBody>
      </p:sp>
    </p:spTree>
    <p:extLst>
      <p:ext uri="{BB962C8B-B14F-4D97-AF65-F5344CB8AC3E}">
        <p14:creationId xmlns:p14="http://schemas.microsoft.com/office/powerpoint/2010/main" val="14881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300E0-3359-3D4F-BACD-EA9F83BEC4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99AB05-F329-D548-B5F7-A70E045D2B7D}"/>
              </a:ext>
            </a:extLst>
          </p:cNvPr>
          <p:cNvSpPr>
            <a:spLocks noGrp="1"/>
          </p:cNvSpPr>
          <p:nvPr>
            <p:ph type="dt" sz="half" idx="10"/>
          </p:nvPr>
        </p:nvSpPr>
        <p:spPr/>
        <p:txBody>
          <a:bodyPr/>
          <a:lstStyle/>
          <a:p>
            <a:pPr>
              <a:defRPr/>
            </a:pPr>
            <a:endParaRPr lang="en-US" altLang="en-US"/>
          </a:p>
        </p:txBody>
      </p:sp>
      <p:sp>
        <p:nvSpPr>
          <p:cNvPr id="4" name="Footer Placeholder 3">
            <a:extLst>
              <a:ext uri="{FF2B5EF4-FFF2-40B4-BE49-F238E27FC236}">
                <a16:creationId xmlns:a16="http://schemas.microsoft.com/office/drawing/2014/main" id="{5A1F8F0C-7528-544A-9AC4-B53895D377FE}"/>
              </a:ext>
            </a:extLst>
          </p:cNvPr>
          <p:cNvSpPr>
            <a:spLocks noGrp="1"/>
          </p:cNvSpPr>
          <p:nvPr>
            <p:ph type="ftr" sz="quarter" idx="11"/>
          </p:nvPr>
        </p:nvSpPr>
        <p:spPr/>
        <p:txBody>
          <a:bodyPr/>
          <a:lstStyle/>
          <a:p>
            <a:pPr>
              <a:defRPr/>
            </a:pPr>
            <a:endParaRPr lang="en-US" altLang="en-US"/>
          </a:p>
        </p:txBody>
      </p:sp>
      <p:sp>
        <p:nvSpPr>
          <p:cNvPr id="5" name="Slide Number Placeholder 4">
            <a:extLst>
              <a:ext uri="{FF2B5EF4-FFF2-40B4-BE49-F238E27FC236}">
                <a16:creationId xmlns:a16="http://schemas.microsoft.com/office/drawing/2014/main" id="{F785B95C-702F-A648-918F-F7DAD9FF1EAE}"/>
              </a:ext>
            </a:extLst>
          </p:cNvPr>
          <p:cNvSpPr>
            <a:spLocks noGrp="1"/>
          </p:cNvSpPr>
          <p:nvPr>
            <p:ph type="sldNum" sz="quarter" idx="12"/>
          </p:nvPr>
        </p:nvSpPr>
        <p:spPr/>
        <p:txBody>
          <a:bodyPr/>
          <a:lstStyle/>
          <a:p>
            <a:pPr>
              <a:defRPr/>
            </a:pPr>
            <a:fld id="{0DD69ACE-71DB-7349-8825-85336E44A888}" type="slidenum">
              <a:rPr lang="en-US" altLang="en-US" smtClean="0"/>
              <a:pPr>
                <a:defRPr/>
              </a:pPr>
              <a:t>‹#›</a:t>
            </a:fld>
            <a:endParaRPr lang="en-US" altLang="en-US"/>
          </a:p>
        </p:txBody>
      </p:sp>
    </p:spTree>
    <p:extLst>
      <p:ext uri="{BB962C8B-B14F-4D97-AF65-F5344CB8AC3E}">
        <p14:creationId xmlns:p14="http://schemas.microsoft.com/office/powerpoint/2010/main" val="2041391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D2A2A6-4C76-2F4B-8BD7-6C1064255480}"/>
              </a:ext>
            </a:extLst>
          </p:cNvPr>
          <p:cNvSpPr>
            <a:spLocks noGrp="1"/>
          </p:cNvSpPr>
          <p:nvPr>
            <p:ph type="dt" sz="half" idx="10"/>
          </p:nvPr>
        </p:nvSpPr>
        <p:spPr/>
        <p:txBody>
          <a:bodyPr/>
          <a:lstStyle/>
          <a:p>
            <a:pPr>
              <a:defRPr/>
            </a:pPr>
            <a:endParaRPr lang="en-US" altLang="en-US"/>
          </a:p>
        </p:txBody>
      </p:sp>
      <p:sp>
        <p:nvSpPr>
          <p:cNvPr id="3" name="Footer Placeholder 2">
            <a:extLst>
              <a:ext uri="{FF2B5EF4-FFF2-40B4-BE49-F238E27FC236}">
                <a16:creationId xmlns:a16="http://schemas.microsoft.com/office/drawing/2014/main" id="{EA712EAE-18CF-2A4D-B125-1B1EA13C333E}"/>
              </a:ext>
            </a:extLst>
          </p:cNvPr>
          <p:cNvSpPr>
            <a:spLocks noGrp="1"/>
          </p:cNvSpPr>
          <p:nvPr>
            <p:ph type="ftr" sz="quarter" idx="11"/>
          </p:nvPr>
        </p:nvSpPr>
        <p:spPr/>
        <p:txBody>
          <a:bodyPr/>
          <a:lstStyle/>
          <a:p>
            <a:pPr>
              <a:defRPr/>
            </a:pPr>
            <a:endParaRPr lang="en-US" altLang="en-US"/>
          </a:p>
        </p:txBody>
      </p:sp>
      <p:sp>
        <p:nvSpPr>
          <p:cNvPr id="4" name="Slide Number Placeholder 3">
            <a:extLst>
              <a:ext uri="{FF2B5EF4-FFF2-40B4-BE49-F238E27FC236}">
                <a16:creationId xmlns:a16="http://schemas.microsoft.com/office/drawing/2014/main" id="{43A37744-F94B-9D4D-8811-3BB4A6F5B5E1}"/>
              </a:ext>
            </a:extLst>
          </p:cNvPr>
          <p:cNvSpPr>
            <a:spLocks noGrp="1"/>
          </p:cNvSpPr>
          <p:nvPr>
            <p:ph type="sldNum" sz="quarter" idx="12"/>
          </p:nvPr>
        </p:nvSpPr>
        <p:spPr/>
        <p:txBody>
          <a:bodyPr/>
          <a:lstStyle/>
          <a:p>
            <a:pPr>
              <a:defRPr/>
            </a:pPr>
            <a:fld id="{27526AE0-1C53-DC42-8121-96978598398D}" type="slidenum">
              <a:rPr lang="en-US" altLang="en-US" smtClean="0"/>
              <a:pPr>
                <a:defRPr/>
              </a:pPr>
              <a:t>‹#›</a:t>
            </a:fld>
            <a:endParaRPr lang="en-US" altLang="en-US"/>
          </a:p>
        </p:txBody>
      </p:sp>
    </p:spTree>
    <p:extLst>
      <p:ext uri="{BB962C8B-B14F-4D97-AF65-F5344CB8AC3E}">
        <p14:creationId xmlns:p14="http://schemas.microsoft.com/office/powerpoint/2010/main" val="2908237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70332-4074-8141-8101-798B8099A842}"/>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BC5D8C75-A41E-114E-ABE2-D3D019045553}"/>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6E5C5-8D0B-C54E-85CE-A69417E44462}"/>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39CF7E47-763A-A347-AC84-43D336A9548D}"/>
              </a:ext>
            </a:extLst>
          </p:cNvPr>
          <p:cNvSpPr>
            <a:spLocks noGrp="1"/>
          </p:cNvSpPr>
          <p:nvPr>
            <p:ph type="dt" sz="half" idx="10"/>
          </p:nvPr>
        </p:nvSpPr>
        <p:spPr/>
        <p:txBody>
          <a:bodyPr/>
          <a:lstStyle/>
          <a:p>
            <a:pPr>
              <a:defRPr/>
            </a:pPr>
            <a:endParaRPr lang="en-US" altLang="en-US"/>
          </a:p>
        </p:txBody>
      </p:sp>
      <p:sp>
        <p:nvSpPr>
          <p:cNvPr id="6" name="Footer Placeholder 5">
            <a:extLst>
              <a:ext uri="{FF2B5EF4-FFF2-40B4-BE49-F238E27FC236}">
                <a16:creationId xmlns:a16="http://schemas.microsoft.com/office/drawing/2014/main" id="{3556B352-89B8-DB4F-8187-508CD89B8361}"/>
              </a:ext>
            </a:extLst>
          </p:cNvPr>
          <p:cNvSpPr>
            <a:spLocks noGrp="1"/>
          </p:cNvSpPr>
          <p:nvPr>
            <p:ph type="ftr" sz="quarter" idx="11"/>
          </p:nvPr>
        </p:nvSpPr>
        <p:spPr/>
        <p:txBody>
          <a:bodyPr/>
          <a:lstStyle/>
          <a:p>
            <a:pPr>
              <a:defRPr/>
            </a:pPr>
            <a:endParaRPr lang="en-US" altLang="en-US"/>
          </a:p>
        </p:txBody>
      </p:sp>
      <p:sp>
        <p:nvSpPr>
          <p:cNvPr id="7" name="Slide Number Placeholder 6">
            <a:extLst>
              <a:ext uri="{FF2B5EF4-FFF2-40B4-BE49-F238E27FC236}">
                <a16:creationId xmlns:a16="http://schemas.microsoft.com/office/drawing/2014/main" id="{DD967656-785F-F74E-B5D8-937D889D10D1}"/>
              </a:ext>
            </a:extLst>
          </p:cNvPr>
          <p:cNvSpPr>
            <a:spLocks noGrp="1"/>
          </p:cNvSpPr>
          <p:nvPr>
            <p:ph type="sldNum" sz="quarter" idx="12"/>
          </p:nvPr>
        </p:nvSpPr>
        <p:spPr/>
        <p:txBody>
          <a:bodyPr/>
          <a:lstStyle/>
          <a:p>
            <a:pPr>
              <a:defRPr/>
            </a:pPr>
            <a:fld id="{649F2998-4A34-5149-BAD4-7E934CA94668}" type="slidenum">
              <a:rPr lang="en-US" altLang="en-US" smtClean="0"/>
              <a:pPr>
                <a:defRPr/>
              </a:pPr>
              <a:t>‹#›</a:t>
            </a:fld>
            <a:endParaRPr lang="en-US" altLang="en-US"/>
          </a:p>
        </p:txBody>
      </p:sp>
    </p:spTree>
    <p:extLst>
      <p:ext uri="{BB962C8B-B14F-4D97-AF65-F5344CB8AC3E}">
        <p14:creationId xmlns:p14="http://schemas.microsoft.com/office/powerpoint/2010/main" val="281486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87A7-29EE-DB4B-A973-4B8AF456ECE3}"/>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EEE51AAC-6B47-B146-BB89-8991474714EA}"/>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0F5F3B77-6E4B-A94D-96EA-033FC9BDCA76}"/>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EA1D0D5D-B30F-6548-8F13-9AE52578F5A5}"/>
              </a:ext>
            </a:extLst>
          </p:cNvPr>
          <p:cNvSpPr>
            <a:spLocks noGrp="1"/>
          </p:cNvSpPr>
          <p:nvPr>
            <p:ph type="dt" sz="half" idx="10"/>
          </p:nvPr>
        </p:nvSpPr>
        <p:spPr/>
        <p:txBody>
          <a:bodyPr/>
          <a:lstStyle/>
          <a:p>
            <a:pPr>
              <a:defRPr/>
            </a:pPr>
            <a:endParaRPr lang="en-US" altLang="en-US"/>
          </a:p>
        </p:txBody>
      </p:sp>
      <p:sp>
        <p:nvSpPr>
          <p:cNvPr id="6" name="Footer Placeholder 5">
            <a:extLst>
              <a:ext uri="{FF2B5EF4-FFF2-40B4-BE49-F238E27FC236}">
                <a16:creationId xmlns:a16="http://schemas.microsoft.com/office/drawing/2014/main" id="{7BD25D0D-0D90-0C47-AD93-31C684DFFB79}"/>
              </a:ext>
            </a:extLst>
          </p:cNvPr>
          <p:cNvSpPr>
            <a:spLocks noGrp="1"/>
          </p:cNvSpPr>
          <p:nvPr>
            <p:ph type="ftr" sz="quarter" idx="11"/>
          </p:nvPr>
        </p:nvSpPr>
        <p:spPr/>
        <p:txBody>
          <a:bodyPr/>
          <a:lstStyle/>
          <a:p>
            <a:pPr>
              <a:defRPr/>
            </a:pPr>
            <a:endParaRPr lang="en-US" altLang="en-US"/>
          </a:p>
        </p:txBody>
      </p:sp>
      <p:sp>
        <p:nvSpPr>
          <p:cNvPr id="7" name="Slide Number Placeholder 6">
            <a:extLst>
              <a:ext uri="{FF2B5EF4-FFF2-40B4-BE49-F238E27FC236}">
                <a16:creationId xmlns:a16="http://schemas.microsoft.com/office/drawing/2014/main" id="{C27184C8-556C-6549-AF10-3FFA924E5D6A}"/>
              </a:ext>
            </a:extLst>
          </p:cNvPr>
          <p:cNvSpPr>
            <a:spLocks noGrp="1"/>
          </p:cNvSpPr>
          <p:nvPr>
            <p:ph type="sldNum" sz="quarter" idx="12"/>
          </p:nvPr>
        </p:nvSpPr>
        <p:spPr/>
        <p:txBody>
          <a:bodyPr/>
          <a:lstStyle/>
          <a:p>
            <a:pPr>
              <a:defRPr/>
            </a:pPr>
            <a:fld id="{F8B6621B-CADB-4745-9D8F-BDD0B4D0C2E8}" type="slidenum">
              <a:rPr lang="en-US" altLang="en-US" smtClean="0"/>
              <a:pPr>
                <a:defRPr/>
              </a:pPr>
              <a:t>‹#›</a:t>
            </a:fld>
            <a:endParaRPr lang="en-US" altLang="en-US"/>
          </a:p>
        </p:txBody>
      </p:sp>
    </p:spTree>
    <p:extLst>
      <p:ext uri="{BB962C8B-B14F-4D97-AF65-F5344CB8AC3E}">
        <p14:creationId xmlns:p14="http://schemas.microsoft.com/office/powerpoint/2010/main" val="387318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0F597-F275-9143-98D6-03ACEA109A4A}"/>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4082DD-AF55-834F-A46C-C080B141D3D0}"/>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54AB0-942E-0D44-AE16-9AD5BDBA4478}"/>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pPr>
              <a:defRPr/>
            </a:pPr>
            <a:endParaRPr lang="en-US" altLang="en-US"/>
          </a:p>
        </p:txBody>
      </p:sp>
      <p:sp>
        <p:nvSpPr>
          <p:cNvPr id="5" name="Footer Placeholder 4">
            <a:extLst>
              <a:ext uri="{FF2B5EF4-FFF2-40B4-BE49-F238E27FC236}">
                <a16:creationId xmlns:a16="http://schemas.microsoft.com/office/drawing/2014/main" id="{12CE1178-9664-DA4C-893C-81503991E6B6}"/>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pPr>
              <a:defRPr/>
            </a:pPr>
            <a:endParaRPr lang="en-US" altLang="en-US"/>
          </a:p>
        </p:txBody>
      </p:sp>
      <p:sp>
        <p:nvSpPr>
          <p:cNvPr id="6" name="Slide Number Placeholder 5">
            <a:extLst>
              <a:ext uri="{FF2B5EF4-FFF2-40B4-BE49-F238E27FC236}">
                <a16:creationId xmlns:a16="http://schemas.microsoft.com/office/drawing/2014/main" id="{45665BA8-FAB2-F049-84D6-62450698D84E}"/>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pPr>
              <a:defRPr/>
            </a:pPr>
            <a:fld id="{42D65E68-F9C8-B149-A211-A15886FDA89E}" type="slidenum">
              <a:rPr lang="en-US" altLang="en-US" smtClean="0"/>
              <a:pPr>
                <a:defRPr/>
              </a:pPr>
              <a:t>‹#›</a:t>
            </a:fld>
            <a:endParaRPr lang="en-US" altLang="en-US"/>
          </a:p>
        </p:txBody>
      </p:sp>
    </p:spTree>
    <p:extLst>
      <p:ext uri="{BB962C8B-B14F-4D97-AF65-F5344CB8AC3E}">
        <p14:creationId xmlns:p14="http://schemas.microsoft.com/office/powerpoint/2010/main" val="303913847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g"/><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rgbClr val="C6D9F1">
                <a:lumMod val="0"/>
                <a:lumOff val="100000"/>
              </a:srgbClr>
            </a:gs>
            <a:gs pos="64000">
              <a:srgbClr val="C6D9F1"/>
            </a:gs>
          </a:gsLst>
          <a:lin ang="5400000" scaled="0"/>
          <a:tileRect/>
        </a:gradFill>
        <a:effectLst/>
      </p:bgPr>
    </p:bg>
    <p:spTree>
      <p:nvGrpSpPr>
        <p:cNvPr id="1" name=""/>
        <p:cNvGrpSpPr/>
        <p:nvPr/>
      </p:nvGrpSpPr>
      <p:grpSpPr>
        <a:xfrm>
          <a:off x="0" y="0"/>
          <a:ext cx="0" cy="0"/>
          <a:chOff x="0" y="0"/>
          <a:chExt cx="0" cy="0"/>
        </a:xfrm>
      </p:grpSpPr>
      <p:cxnSp>
        <p:nvCxnSpPr>
          <p:cNvPr id="9" name="Straight Connector 8"/>
          <p:cNvCxnSpPr/>
          <p:nvPr/>
        </p:nvCxnSpPr>
        <p:spPr bwMode="auto">
          <a:xfrm>
            <a:off x="14630400" y="3657600"/>
            <a:ext cx="0" cy="26517600"/>
          </a:xfrm>
          <a:prstGeom prst="line">
            <a:avLst/>
          </a:prstGeom>
          <a:solidFill>
            <a:schemeClr val="accent1"/>
          </a:solidFill>
          <a:ln w="127000" cap="flat" cmpd="sng" algn="ctr">
            <a:solidFill>
              <a:schemeClr val="bg1"/>
            </a:solidFill>
            <a:prstDash val="solid"/>
            <a:round/>
            <a:headEnd type="none" w="med" len="med"/>
            <a:tailEnd type="none" w="med" len="med"/>
          </a:ln>
          <a:effectLst>
            <a:outerShdw blurRad="50800" dist="127000" dir="2700000" algn="tl" rotWithShape="0">
              <a:prstClr val="black">
                <a:alpha val="40000"/>
              </a:prstClr>
            </a:outerShdw>
          </a:effectLst>
        </p:spPr>
      </p:cxnSp>
      <p:cxnSp>
        <p:nvCxnSpPr>
          <p:cNvPr id="10" name="Straight Connector 9"/>
          <p:cNvCxnSpPr/>
          <p:nvPr/>
        </p:nvCxnSpPr>
        <p:spPr bwMode="auto">
          <a:xfrm>
            <a:off x="29260800" y="3657600"/>
            <a:ext cx="0" cy="26517600"/>
          </a:xfrm>
          <a:prstGeom prst="line">
            <a:avLst/>
          </a:prstGeom>
          <a:solidFill>
            <a:schemeClr val="accent1"/>
          </a:solidFill>
          <a:ln w="127000" cap="flat" cmpd="sng" algn="ctr">
            <a:solidFill>
              <a:schemeClr val="bg1"/>
            </a:solidFill>
            <a:prstDash val="solid"/>
            <a:round/>
            <a:headEnd type="none" w="med" len="med"/>
            <a:tailEnd type="none" w="med" len="med"/>
          </a:ln>
          <a:effectLst>
            <a:outerShdw blurRad="50800" dist="127000" dir="2700000" algn="tl" rotWithShape="0">
              <a:prstClr val="black">
                <a:alpha val="40000"/>
              </a:prstClr>
            </a:outerShdw>
          </a:effectLst>
        </p:spPr>
      </p:cxnSp>
      <p:sp>
        <p:nvSpPr>
          <p:cNvPr id="36" name="Rectangle 35"/>
          <p:cNvSpPr/>
          <p:nvPr/>
        </p:nvSpPr>
        <p:spPr>
          <a:xfrm>
            <a:off x="0" y="-76200"/>
            <a:ext cx="43891200" cy="4892428"/>
          </a:xfrm>
          <a:prstGeom prst="rect">
            <a:avLst/>
          </a:prstGeom>
          <a:solidFill>
            <a:schemeClr val="bg1"/>
          </a:solidFill>
          <a:ln w="79375"/>
        </p:spPr>
        <p:style>
          <a:lnRef idx="2">
            <a:schemeClr val="dk1"/>
          </a:lnRef>
          <a:fillRef idx="1">
            <a:schemeClr val="lt1"/>
          </a:fillRef>
          <a:effectRef idx="0">
            <a:schemeClr val="dk1"/>
          </a:effectRef>
          <a:fontRef idx="minor">
            <a:schemeClr val="dk1"/>
          </a:fontRef>
        </p:style>
        <p:txBody>
          <a:bodyPr rtlCol="0" anchor="ctr"/>
          <a:lstStyle/>
          <a:p>
            <a:pPr algn="ctr"/>
            <a:endParaRPr lang="en-US" sz="7333" dirty="0"/>
          </a:p>
        </p:txBody>
      </p:sp>
      <p:sp>
        <p:nvSpPr>
          <p:cNvPr id="3077" name="Text Box 40"/>
          <p:cNvSpPr txBox="1">
            <a:spLocks noChangeArrowheads="1"/>
          </p:cNvSpPr>
          <p:nvPr/>
        </p:nvSpPr>
        <p:spPr bwMode="auto">
          <a:xfrm>
            <a:off x="419100" y="6330553"/>
            <a:ext cx="13716000" cy="7730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buNone/>
            </a:pPr>
            <a:r>
              <a:rPr lang="en-US" sz="4000" dirty="0"/>
              <a:t>Communicating with groups of people during an emergency situation is an extremely important and challenging task. The Cloud Control project aims to relay messages from a ground control system to a target audience under a drone without being physically present.</a:t>
            </a:r>
          </a:p>
          <a:p>
            <a:pPr marL="571500" indent="-571500"/>
            <a:r>
              <a:rPr lang="en-US" sz="4000" dirty="0"/>
              <a:t>Ground Control System:</a:t>
            </a:r>
          </a:p>
          <a:p>
            <a:pPr marL="1314450" lvl="1" indent="-571500"/>
            <a:r>
              <a:rPr lang="en-US" sz="4000" dirty="0"/>
              <a:t>User interface running on Raspberry Pi touch screen with a microphone</a:t>
            </a:r>
          </a:p>
          <a:p>
            <a:pPr marL="1314450" lvl="1" indent="-571500"/>
            <a:r>
              <a:rPr lang="en-US" sz="100" dirty="0"/>
              <a:t>f</a:t>
            </a:r>
          </a:p>
          <a:p>
            <a:pPr marL="571500" indent="-571500"/>
            <a:r>
              <a:rPr lang="en-US" sz="4000" dirty="0"/>
              <a:t>Drone Module:</a:t>
            </a:r>
          </a:p>
          <a:p>
            <a:pPr marL="1314450" lvl="1" indent="-571500"/>
            <a:r>
              <a:rPr lang="en-US" sz="4000" dirty="0"/>
              <a:t>PCB with speaker system mounted on </a:t>
            </a:r>
            <a:r>
              <a:rPr lang="en-US" sz="4000" dirty="0" err="1"/>
              <a:t>hexacopter</a:t>
            </a:r>
            <a:r>
              <a:rPr lang="en-US" sz="4000" dirty="0"/>
              <a:t> drone</a:t>
            </a:r>
          </a:p>
        </p:txBody>
      </p:sp>
      <p:cxnSp>
        <p:nvCxnSpPr>
          <p:cNvPr id="8" name="Straight Connector 7"/>
          <p:cNvCxnSpPr/>
          <p:nvPr/>
        </p:nvCxnSpPr>
        <p:spPr bwMode="auto">
          <a:xfrm>
            <a:off x="457200" y="30175200"/>
            <a:ext cx="42976800" cy="0"/>
          </a:xfrm>
          <a:prstGeom prst="line">
            <a:avLst/>
          </a:prstGeom>
          <a:solidFill>
            <a:schemeClr val="accent1"/>
          </a:solidFill>
          <a:ln w="127000" cap="flat" cmpd="sng" algn="ctr">
            <a:solidFill>
              <a:schemeClr val="bg1"/>
            </a:solidFill>
            <a:prstDash val="solid"/>
            <a:round/>
            <a:headEnd type="none" w="med" len="med"/>
            <a:tailEnd type="none" w="med" len="med"/>
          </a:ln>
          <a:effectLst>
            <a:outerShdw blurRad="50800" dist="127000" dir="2700000" algn="tl" rotWithShape="0">
              <a:prstClr val="black">
                <a:alpha val="40000"/>
              </a:prstClr>
            </a:outerShdw>
          </a:effectLst>
        </p:spPr>
      </p:cxnSp>
      <p:sp>
        <p:nvSpPr>
          <p:cNvPr id="13" name="TextBox 12"/>
          <p:cNvSpPr txBox="1"/>
          <p:nvPr/>
        </p:nvSpPr>
        <p:spPr>
          <a:xfrm>
            <a:off x="14630400" y="3015735"/>
            <a:ext cx="29260800" cy="1200329"/>
          </a:xfrm>
          <a:prstGeom prst="rect">
            <a:avLst/>
          </a:prstGeom>
          <a:noFill/>
        </p:spPr>
        <p:txBody>
          <a:bodyPr wrap="square" rtlCol="0">
            <a:spAutoFit/>
          </a:bodyPr>
          <a:lstStyle/>
          <a:p>
            <a:pPr algn="ctr"/>
            <a:r>
              <a:rPr lang="en-US" sz="7200" dirty="0">
                <a:latin typeface="Century Gothic" panose="020B0502020202020204" pitchFamily="34" charset="0"/>
              </a:rPr>
              <a:t>Andrew Thompson  |  Reed Taylor|  Brent </a:t>
            </a:r>
            <a:r>
              <a:rPr lang="en-US" sz="7200" dirty="0" err="1">
                <a:latin typeface="Century Gothic" panose="020B0502020202020204" pitchFamily="34" charset="0"/>
              </a:rPr>
              <a:t>Morada</a:t>
            </a:r>
            <a:r>
              <a:rPr lang="en-US" sz="7200" dirty="0">
                <a:latin typeface="Century Gothic" panose="020B0502020202020204" pitchFamily="34" charset="0"/>
              </a:rPr>
              <a:t>  |  Anna Lee</a:t>
            </a:r>
          </a:p>
        </p:txBody>
      </p:sp>
      <p:sp>
        <p:nvSpPr>
          <p:cNvPr id="14" name="TextBox 13"/>
          <p:cNvSpPr txBox="1"/>
          <p:nvPr/>
        </p:nvSpPr>
        <p:spPr>
          <a:xfrm>
            <a:off x="14630400" y="659879"/>
            <a:ext cx="29260800" cy="2400657"/>
          </a:xfrm>
          <a:prstGeom prst="rect">
            <a:avLst/>
          </a:prstGeom>
          <a:noFill/>
        </p:spPr>
        <p:txBody>
          <a:bodyPr wrap="square" rtlCol="0">
            <a:spAutoFit/>
          </a:bodyPr>
          <a:lstStyle/>
          <a:p>
            <a:pPr algn="ctr"/>
            <a:r>
              <a:rPr lang="en-US" sz="15000" dirty="0">
                <a:latin typeface="Century Gothic" panose="020B0502020202020204" pitchFamily="34" charset="0"/>
              </a:rPr>
              <a:t>Cloud Control</a:t>
            </a:r>
          </a:p>
        </p:txBody>
      </p:sp>
      <p:sp>
        <p:nvSpPr>
          <p:cNvPr id="17" name="TextBox 16"/>
          <p:cNvSpPr txBox="1"/>
          <p:nvPr/>
        </p:nvSpPr>
        <p:spPr>
          <a:xfrm>
            <a:off x="5070158" y="30316063"/>
            <a:ext cx="12496800" cy="2277547"/>
          </a:xfrm>
          <a:prstGeom prst="rect">
            <a:avLst/>
          </a:prstGeom>
          <a:noFill/>
        </p:spPr>
        <p:txBody>
          <a:bodyPr wrap="square" rtlCol="0">
            <a:spAutoFit/>
          </a:bodyPr>
          <a:lstStyle/>
          <a:p>
            <a:r>
              <a:rPr lang="en-US" sz="5400" b="1" dirty="0"/>
              <a:t>Acknowledgements:</a:t>
            </a:r>
          </a:p>
          <a:p>
            <a:r>
              <a:rPr lang="en-US" sz="4400" dirty="0"/>
              <a:t>Special thanks to Phil </a:t>
            </a:r>
            <a:r>
              <a:rPr lang="en-US" sz="4400" dirty="0" err="1"/>
              <a:t>Tokumaru</a:t>
            </a:r>
            <a:r>
              <a:rPr lang="en-US" sz="4400" dirty="0"/>
              <a:t>, </a:t>
            </a:r>
            <a:r>
              <a:rPr lang="en-US" sz="4400" dirty="0" err="1"/>
              <a:t>Yogananda</a:t>
            </a:r>
            <a:r>
              <a:rPr lang="en-US" sz="4400" dirty="0"/>
              <a:t> </a:t>
            </a:r>
            <a:r>
              <a:rPr lang="en-US" sz="4400" dirty="0" err="1"/>
              <a:t>Isukapalli</a:t>
            </a:r>
            <a:r>
              <a:rPr lang="en-US" sz="4400" dirty="0"/>
              <a:t>, Brandon </a:t>
            </a:r>
            <a:r>
              <a:rPr lang="en-US" sz="4400" dirty="0" err="1"/>
              <a:t>Pon</a:t>
            </a:r>
            <a:r>
              <a:rPr lang="en-US" sz="4400" dirty="0"/>
              <a:t>, and Carrie Segal.</a:t>
            </a:r>
          </a:p>
        </p:txBody>
      </p:sp>
      <p:sp>
        <p:nvSpPr>
          <p:cNvPr id="18" name="TextBox 17"/>
          <p:cNvSpPr txBox="1"/>
          <p:nvPr/>
        </p:nvSpPr>
        <p:spPr>
          <a:xfrm>
            <a:off x="15125701" y="5290153"/>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PCB Design</a:t>
            </a:r>
          </a:p>
        </p:txBody>
      </p:sp>
      <p:sp>
        <p:nvSpPr>
          <p:cNvPr id="22" name="TextBox 21"/>
          <p:cNvSpPr txBox="1"/>
          <p:nvPr/>
        </p:nvSpPr>
        <p:spPr>
          <a:xfrm>
            <a:off x="457200" y="5222557"/>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Background</a:t>
            </a:r>
          </a:p>
        </p:txBody>
      </p:sp>
      <p:sp>
        <p:nvSpPr>
          <p:cNvPr id="30" name="TextBox 29"/>
          <p:cNvSpPr txBox="1"/>
          <p:nvPr/>
        </p:nvSpPr>
        <p:spPr>
          <a:xfrm>
            <a:off x="29718000" y="5577915"/>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Critical Hardware Components</a:t>
            </a:r>
          </a:p>
        </p:txBody>
      </p:sp>
      <p:sp>
        <p:nvSpPr>
          <p:cNvPr id="33" name="TextBox 32"/>
          <p:cNvSpPr txBox="1"/>
          <p:nvPr/>
        </p:nvSpPr>
        <p:spPr>
          <a:xfrm>
            <a:off x="15049500" y="16202696"/>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Drone</a:t>
            </a:r>
          </a:p>
        </p:txBody>
      </p:sp>
      <p:sp>
        <p:nvSpPr>
          <p:cNvPr id="35" name="TextBox 34"/>
          <p:cNvSpPr txBox="1"/>
          <p:nvPr/>
        </p:nvSpPr>
        <p:spPr>
          <a:xfrm>
            <a:off x="457200" y="14051660"/>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User Interface</a:t>
            </a:r>
          </a:p>
        </p:txBody>
      </p:sp>
      <p:sp>
        <p:nvSpPr>
          <p:cNvPr id="39" name="Text Box 40"/>
          <p:cNvSpPr txBox="1">
            <a:spLocks noChangeArrowheads="1"/>
          </p:cNvSpPr>
          <p:nvPr/>
        </p:nvSpPr>
        <p:spPr bwMode="auto">
          <a:xfrm>
            <a:off x="278845" y="23396324"/>
            <a:ext cx="13716000" cy="66039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marL="571500" indent="-571500" algn="just">
              <a:spcBef>
                <a:spcPct val="0"/>
              </a:spcBef>
            </a:pPr>
            <a:r>
              <a:rPr lang="en-US" sz="4000" b="1" dirty="0"/>
              <a:t>Ground Control System:</a:t>
            </a:r>
          </a:p>
          <a:p>
            <a:pPr marL="1314450" lvl="1" indent="-571500" algn="just">
              <a:spcBef>
                <a:spcPct val="0"/>
              </a:spcBef>
            </a:pPr>
            <a:r>
              <a:rPr lang="en-US" sz="4000" dirty="0"/>
              <a:t>Python user interface running </a:t>
            </a:r>
            <a:r>
              <a:rPr lang="en-US" sz="4000" dirty="0" err="1"/>
              <a:t>PyAudio</a:t>
            </a:r>
            <a:r>
              <a:rPr lang="en-US" sz="4000" dirty="0"/>
              <a:t> which passes binary audio samples to be sent over the NRF sending module</a:t>
            </a:r>
          </a:p>
          <a:p>
            <a:pPr marL="571500" indent="-571500" algn="just">
              <a:spcBef>
                <a:spcPct val="0"/>
              </a:spcBef>
            </a:pPr>
            <a:r>
              <a:rPr lang="en-US" sz="4000" b="1" dirty="0"/>
              <a:t>Drone Module:</a:t>
            </a:r>
          </a:p>
          <a:p>
            <a:pPr marL="1314450" lvl="1" indent="-571500" algn="just">
              <a:spcBef>
                <a:spcPct val="0"/>
              </a:spcBef>
            </a:pPr>
            <a:r>
              <a:rPr lang="en-US" sz="4000" dirty="0"/>
              <a:t>NRF receives the binary audio samples and passes them to the microcontroller</a:t>
            </a:r>
          </a:p>
          <a:p>
            <a:pPr marL="1314450" lvl="1" indent="-571500" algn="just">
              <a:spcBef>
                <a:spcPct val="0"/>
              </a:spcBef>
            </a:pPr>
            <a:r>
              <a:rPr lang="en-US" sz="4000" dirty="0"/>
              <a:t>The microcontroller passes the samples to the audio codec which converts and outputs an analog signal to the speaker system</a:t>
            </a:r>
          </a:p>
        </p:txBody>
      </p:sp>
      <p:sp>
        <p:nvSpPr>
          <p:cNvPr id="40" name="TextBox 39"/>
          <p:cNvSpPr txBox="1"/>
          <p:nvPr/>
        </p:nvSpPr>
        <p:spPr>
          <a:xfrm>
            <a:off x="419100" y="22113430"/>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Software Design</a:t>
            </a:r>
          </a:p>
        </p:txBody>
      </p:sp>
      <p:sp>
        <p:nvSpPr>
          <p:cNvPr id="42" name="Text Box 40"/>
          <p:cNvSpPr txBox="1">
            <a:spLocks noChangeArrowheads="1"/>
          </p:cNvSpPr>
          <p:nvPr/>
        </p:nvSpPr>
        <p:spPr bwMode="auto">
          <a:xfrm>
            <a:off x="33702984" y="7047584"/>
            <a:ext cx="9909371" cy="352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lgn="ctr" eaLnBrk="1" hangingPunct="1">
              <a:spcBef>
                <a:spcPct val="0"/>
              </a:spcBef>
              <a:buFontTx/>
              <a:buNone/>
            </a:pPr>
            <a:r>
              <a:rPr lang="en-US" sz="4000" b="1" dirty="0"/>
              <a:t>Raspberry Pi Ground Control System</a:t>
            </a:r>
          </a:p>
          <a:p>
            <a:pPr algn="just" eaLnBrk="1" hangingPunct="1">
              <a:spcBef>
                <a:spcPct val="0"/>
              </a:spcBef>
              <a:buFontTx/>
              <a:buNone/>
            </a:pPr>
            <a:r>
              <a:rPr lang="en-US" sz="4000" dirty="0"/>
              <a:t>Touch screen user interface which records audio via a microphone and transmits the audio samples through the NRF24 sending module.</a:t>
            </a:r>
          </a:p>
        </p:txBody>
      </p:sp>
      <p:sp>
        <p:nvSpPr>
          <p:cNvPr id="44" name="Text Box 40"/>
          <p:cNvSpPr txBox="1">
            <a:spLocks noChangeArrowheads="1"/>
          </p:cNvSpPr>
          <p:nvPr/>
        </p:nvSpPr>
        <p:spPr bwMode="auto">
          <a:xfrm>
            <a:off x="33620107" y="10809373"/>
            <a:ext cx="9909371" cy="352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lgn="ctr" eaLnBrk="1" hangingPunct="1">
              <a:spcBef>
                <a:spcPct val="0"/>
              </a:spcBef>
              <a:buFontTx/>
              <a:buNone/>
            </a:pPr>
            <a:r>
              <a:rPr lang="en-US" sz="4000" b="1" dirty="0"/>
              <a:t>LPC4088 Microcontroller</a:t>
            </a:r>
          </a:p>
          <a:p>
            <a:pPr algn="just" eaLnBrk="1" hangingPunct="1">
              <a:spcBef>
                <a:spcPct val="0"/>
              </a:spcBef>
              <a:buFontTx/>
              <a:buNone/>
            </a:pPr>
            <a:r>
              <a:rPr lang="en-US" sz="4000" dirty="0"/>
              <a:t>Main chip on the PCB which receives digital audio samples from the NRF24 receiving module and passes them to the audio codec.</a:t>
            </a:r>
          </a:p>
        </p:txBody>
      </p:sp>
      <p:sp>
        <p:nvSpPr>
          <p:cNvPr id="46" name="Text Box 40"/>
          <p:cNvSpPr txBox="1">
            <a:spLocks noChangeArrowheads="1"/>
          </p:cNvSpPr>
          <p:nvPr/>
        </p:nvSpPr>
        <p:spPr bwMode="auto">
          <a:xfrm>
            <a:off x="33702984" y="14932666"/>
            <a:ext cx="9909371" cy="29106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lgn="ctr" eaLnBrk="1" hangingPunct="1">
              <a:spcBef>
                <a:spcPct val="0"/>
              </a:spcBef>
              <a:buFontTx/>
              <a:buNone/>
            </a:pPr>
            <a:r>
              <a:rPr lang="en-US" sz="4000" b="1" dirty="0"/>
              <a:t>NRF24 Wireless Module</a:t>
            </a:r>
          </a:p>
          <a:p>
            <a:pPr algn="just" eaLnBrk="1" hangingPunct="1">
              <a:spcBef>
                <a:spcPct val="0"/>
              </a:spcBef>
              <a:buFontTx/>
              <a:buNone/>
            </a:pPr>
            <a:r>
              <a:rPr lang="en-US" sz="4000" dirty="0"/>
              <a:t>Wireless transmitters connected to both the ground control system and the PCB for sending/receiving audio samples</a:t>
            </a:r>
          </a:p>
        </p:txBody>
      </p:sp>
      <p:sp>
        <p:nvSpPr>
          <p:cNvPr id="49" name="Rectangle 15" descr="30%"/>
          <p:cNvSpPr>
            <a:spLocks noChangeArrowheads="1"/>
          </p:cNvSpPr>
          <p:nvPr/>
        </p:nvSpPr>
        <p:spPr bwMode="auto">
          <a:xfrm>
            <a:off x="800100" y="15454958"/>
            <a:ext cx="12954000" cy="6270547"/>
          </a:xfrm>
          <a:prstGeom prst="rect">
            <a:avLst/>
          </a:prstGeom>
          <a:solidFill>
            <a:schemeClr val="accent5">
              <a:lumMod val="75000"/>
            </a:schemeClr>
          </a:solidFill>
          <a:ln w="9525">
            <a:solidFill>
              <a:schemeClr val="tx1"/>
            </a:solidFill>
            <a:miter lim="800000"/>
            <a:headEnd/>
            <a:tailEnd/>
          </a:ln>
          <a:effectLst>
            <a:outerShdw blurRad="50800" dist="101600" dir="2700000" algn="tl" rotWithShape="0">
              <a:prstClr val="black">
                <a:alpha val="40000"/>
              </a:prstClr>
            </a:outerShdw>
          </a:effectLst>
        </p:spPr>
        <p:txBody>
          <a:bodyPr wrap="none" lIns="69832" tIns="34916" rIns="69832" bIns="34916" anchor="ctr"/>
          <a:lstStyle/>
          <a:p>
            <a:pPr algn="ctr" defTabSz="698472"/>
            <a:r>
              <a:rPr lang="en-US" sz="7333" b="1" dirty="0"/>
              <a:t>Insert figure</a:t>
            </a:r>
          </a:p>
        </p:txBody>
      </p:sp>
      <p:pic>
        <p:nvPicPr>
          <p:cNvPr id="3" name="Picture 2">
            <a:extLst>
              <a:ext uri="{FF2B5EF4-FFF2-40B4-BE49-F238E27FC236}">
                <a16:creationId xmlns:a16="http://schemas.microsoft.com/office/drawing/2014/main" id="{9F00150B-5EE8-5C4A-A6E6-B729A8C61C62}"/>
              </a:ext>
            </a:extLst>
          </p:cNvPr>
          <p:cNvPicPr>
            <a:picLocks noChangeAspect="1"/>
          </p:cNvPicPr>
          <p:nvPr/>
        </p:nvPicPr>
        <p:blipFill>
          <a:blip r:embed="rId3"/>
          <a:stretch>
            <a:fillRect/>
          </a:stretch>
        </p:blipFill>
        <p:spPr>
          <a:xfrm>
            <a:off x="457200" y="0"/>
            <a:ext cx="4612958" cy="4612958"/>
          </a:xfrm>
          <a:prstGeom prst="rect">
            <a:avLst/>
          </a:prstGeom>
        </p:spPr>
      </p:pic>
      <p:pic>
        <p:nvPicPr>
          <p:cNvPr id="11" name="Picture 10">
            <a:extLst>
              <a:ext uri="{FF2B5EF4-FFF2-40B4-BE49-F238E27FC236}">
                <a16:creationId xmlns:a16="http://schemas.microsoft.com/office/drawing/2014/main" id="{10C37BB3-1D9C-F24E-A872-DA1FD1095942}"/>
              </a:ext>
            </a:extLst>
          </p:cNvPr>
          <p:cNvPicPr>
            <a:picLocks noChangeAspect="1"/>
          </p:cNvPicPr>
          <p:nvPr/>
        </p:nvPicPr>
        <p:blipFill>
          <a:blip r:embed="rId4"/>
          <a:stretch>
            <a:fillRect/>
          </a:stretch>
        </p:blipFill>
        <p:spPr>
          <a:xfrm>
            <a:off x="36096717" y="30358537"/>
            <a:ext cx="6956282" cy="2347038"/>
          </a:xfrm>
          <a:prstGeom prst="rect">
            <a:avLst/>
          </a:prstGeom>
        </p:spPr>
      </p:pic>
      <p:pic>
        <p:nvPicPr>
          <p:cNvPr id="20" name="Picture 19">
            <a:extLst>
              <a:ext uri="{FF2B5EF4-FFF2-40B4-BE49-F238E27FC236}">
                <a16:creationId xmlns:a16="http://schemas.microsoft.com/office/drawing/2014/main" id="{1F54FBA8-7553-5742-9F1F-54952C0BC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314" y="30470503"/>
            <a:ext cx="4136570" cy="2123107"/>
          </a:xfrm>
          <a:prstGeom prst="rect">
            <a:avLst/>
          </a:prstGeom>
        </p:spPr>
      </p:pic>
      <p:pic>
        <p:nvPicPr>
          <p:cNvPr id="4" name="Picture 3">
            <a:extLst>
              <a:ext uri="{FF2B5EF4-FFF2-40B4-BE49-F238E27FC236}">
                <a16:creationId xmlns:a16="http://schemas.microsoft.com/office/drawing/2014/main" id="{15A82823-9A46-E34E-B405-D8DA7CC5C4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99000" y="7056116"/>
            <a:ext cx="3353711" cy="3259388"/>
          </a:xfrm>
          <a:prstGeom prst="rect">
            <a:avLst/>
          </a:prstGeom>
        </p:spPr>
      </p:pic>
      <p:pic>
        <p:nvPicPr>
          <p:cNvPr id="6" name="Picture 5">
            <a:extLst>
              <a:ext uri="{FF2B5EF4-FFF2-40B4-BE49-F238E27FC236}">
                <a16:creationId xmlns:a16="http://schemas.microsoft.com/office/drawing/2014/main" id="{4276BBB4-BF93-0144-A4E5-E6FD72F598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99006" y="10981881"/>
            <a:ext cx="3353705" cy="3353705"/>
          </a:xfrm>
          <a:prstGeom prst="rect">
            <a:avLst/>
          </a:prstGeom>
        </p:spPr>
      </p:pic>
      <p:pic>
        <p:nvPicPr>
          <p:cNvPr id="15" name="Picture 14">
            <a:extLst>
              <a:ext uri="{FF2B5EF4-FFF2-40B4-BE49-F238E27FC236}">
                <a16:creationId xmlns:a16="http://schemas.microsoft.com/office/drawing/2014/main" id="{D98ED0DE-4B23-8F4F-97E1-634AD84876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01953" y="15001963"/>
            <a:ext cx="3353703" cy="3353704"/>
          </a:xfrm>
          <a:prstGeom prst="rect">
            <a:avLst/>
          </a:prstGeom>
        </p:spPr>
      </p:pic>
      <p:sp>
        <p:nvSpPr>
          <p:cNvPr id="38" name="Text Box 40">
            <a:extLst>
              <a:ext uri="{FF2B5EF4-FFF2-40B4-BE49-F238E27FC236}">
                <a16:creationId xmlns:a16="http://schemas.microsoft.com/office/drawing/2014/main" id="{E74EA2DD-8F50-B64A-A174-434F2BB08ED7}"/>
              </a:ext>
            </a:extLst>
          </p:cNvPr>
          <p:cNvSpPr txBox="1">
            <a:spLocks noChangeArrowheads="1"/>
          </p:cNvSpPr>
          <p:nvPr/>
        </p:nvSpPr>
        <p:spPr bwMode="auto">
          <a:xfrm>
            <a:off x="33620107" y="18830074"/>
            <a:ext cx="9909371" cy="41417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lgn="ctr" eaLnBrk="1" hangingPunct="1">
              <a:spcBef>
                <a:spcPct val="0"/>
              </a:spcBef>
              <a:buFontTx/>
              <a:buNone/>
            </a:pPr>
            <a:r>
              <a:rPr lang="en-US" sz="4000" b="1" dirty="0"/>
              <a:t>Audio Codec</a:t>
            </a:r>
          </a:p>
          <a:p>
            <a:pPr algn="just" eaLnBrk="1" hangingPunct="1">
              <a:spcBef>
                <a:spcPct val="0"/>
              </a:spcBef>
              <a:buFontTx/>
              <a:buNone/>
            </a:pPr>
            <a:r>
              <a:rPr lang="en-US" sz="4000" dirty="0"/>
              <a:t>The audio codec receivers digital audio samples from the microcontroller and processes them to output an analog signal to the amplifier in the speaker system.</a:t>
            </a:r>
          </a:p>
        </p:txBody>
      </p:sp>
      <p:sp>
        <p:nvSpPr>
          <p:cNvPr id="41" name="Text Box 40">
            <a:extLst>
              <a:ext uri="{FF2B5EF4-FFF2-40B4-BE49-F238E27FC236}">
                <a16:creationId xmlns:a16="http://schemas.microsoft.com/office/drawing/2014/main" id="{706611C6-9E08-EF45-A6EE-390C461A16D9}"/>
              </a:ext>
            </a:extLst>
          </p:cNvPr>
          <p:cNvSpPr txBox="1">
            <a:spLocks noChangeArrowheads="1"/>
          </p:cNvSpPr>
          <p:nvPr/>
        </p:nvSpPr>
        <p:spPr bwMode="auto">
          <a:xfrm>
            <a:off x="33702984" y="23027826"/>
            <a:ext cx="9909371" cy="4757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lgn="ctr" eaLnBrk="1" hangingPunct="1">
              <a:spcBef>
                <a:spcPct val="0"/>
              </a:spcBef>
              <a:buFontTx/>
              <a:buNone/>
            </a:pPr>
            <a:r>
              <a:rPr lang="en-US" sz="4000" b="1" dirty="0"/>
              <a:t>Speaker System</a:t>
            </a:r>
          </a:p>
          <a:p>
            <a:pPr algn="just" eaLnBrk="1" hangingPunct="1">
              <a:spcBef>
                <a:spcPct val="0"/>
              </a:spcBef>
              <a:buFontTx/>
              <a:buNone/>
            </a:pPr>
            <a:r>
              <a:rPr lang="en-US" sz="4000" dirty="0"/>
              <a:t>The speaker system receives the analog signal from the audio codec, amplifies it, and outputs it through the speaker cone which points directly below the drone as it flies over the audience.</a:t>
            </a:r>
          </a:p>
        </p:txBody>
      </p:sp>
      <p:pic>
        <p:nvPicPr>
          <p:cNvPr id="16" name="Picture 15">
            <a:extLst>
              <a:ext uri="{FF2B5EF4-FFF2-40B4-BE49-F238E27FC236}">
                <a16:creationId xmlns:a16="http://schemas.microsoft.com/office/drawing/2014/main" id="{AF3630AE-10FF-3448-8E04-45F6F62864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45541" y="17907239"/>
            <a:ext cx="11684161" cy="8763121"/>
          </a:xfrm>
          <a:prstGeom prst="rect">
            <a:avLst/>
          </a:prstGeom>
        </p:spPr>
      </p:pic>
      <p:sp>
        <p:nvSpPr>
          <p:cNvPr id="48" name="Text Box 40">
            <a:extLst>
              <a:ext uri="{FF2B5EF4-FFF2-40B4-BE49-F238E27FC236}">
                <a16:creationId xmlns:a16="http://schemas.microsoft.com/office/drawing/2014/main" id="{BBF2900A-A7A6-E04C-B7A3-39D7E879436A}"/>
              </a:ext>
            </a:extLst>
          </p:cNvPr>
          <p:cNvSpPr txBox="1">
            <a:spLocks noChangeArrowheads="1"/>
          </p:cNvSpPr>
          <p:nvPr/>
        </p:nvSpPr>
        <p:spPr bwMode="auto">
          <a:xfrm>
            <a:off x="14554200" y="26923703"/>
            <a:ext cx="13716000" cy="3156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marL="571500" indent="-571500"/>
            <a:r>
              <a:rPr lang="en-US" sz="4000" dirty="0"/>
              <a:t>Yuneec Typhoon-H</a:t>
            </a:r>
          </a:p>
          <a:p>
            <a:pPr marL="1314450" lvl="1" indent="-571500"/>
            <a:r>
              <a:rPr lang="en-US" sz="4000" dirty="0" err="1"/>
              <a:t>Hexacopter</a:t>
            </a:r>
            <a:r>
              <a:rPr lang="en-US" sz="4000" dirty="0"/>
              <a:t> drone with max lifting capacity of 4 lbs.</a:t>
            </a:r>
          </a:p>
          <a:p>
            <a:pPr marL="1314450" lvl="1" indent="-571500"/>
            <a:r>
              <a:rPr lang="en-US" sz="4000" dirty="0"/>
              <a:t>Quiet for a drone of this size (comparable volume to a quadcopter)</a:t>
            </a:r>
          </a:p>
        </p:txBody>
      </p:sp>
      <p:pic>
        <p:nvPicPr>
          <p:cNvPr id="21" name="Picture 20">
            <a:extLst>
              <a:ext uri="{FF2B5EF4-FFF2-40B4-BE49-F238E27FC236}">
                <a16:creationId xmlns:a16="http://schemas.microsoft.com/office/drawing/2014/main" id="{15D47487-5EBA-4349-A346-A18A6941EB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98999" y="22955177"/>
            <a:ext cx="3353704" cy="3184609"/>
          </a:xfrm>
          <a:prstGeom prst="rect">
            <a:avLst/>
          </a:prstGeom>
        </p:spPr>
      </p:pic>
      <p:pic>
        <p:nvPicPr>
          <p:cNvPr id="23" name="Picture 22">
            <a:extLst>
              <a:ext uri="{FF2B5EF4-FFF2-40B4-BE49-F238E27FC236}">
                <a16:creationId xmlns:a16="http://schemas.microsoft.com/office/drawing/2014/main" id="{EC892188-6875-5F48-A8C6-C9FBDE21D6F6}"/>
              </a:ext>
            </a:extLst>
          </p:cNvPr>
          <p:cNvPicPr>
            <a:picLocks noChangeAspect="1"/>
          </p:cNvPicPr>
          <p:nvPr/>
        </p:nvPicPr>
        <p:blipFill>
          <a:blip r:embed="rId11"/>
          <a:stretch>
            <a:fillRect/>
          </a:stretch>
        </p:blipFill>
        <p:spPr>
          <a:xfrm>
            <a:off x="29533159" y="18770790"/>
            <a:ext cx="4485383" cy="3259378"/>
          </a:xfrm>
          <a:prstGeom prst="rect">
            <a:avLst/>
          </a:prstGeom>
        </p:spPr>
      </p:pic>
      <p:pic>
        <p:nvPicPr>
          <p:cNvPr id="5" name="Picture 4">
            <a:extLst>
              <a:ext uri="{FF2B5EF4-FFF2-40B4-BE49-F238E27FC236}">
                <a16:creationId xmlns:a16="http://schemas.microsoft.com/office/drawing/2014/main" id="{3B58B559-2AE5-B04D-A6E8-6AE2031EC0E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39595" y="7137303"/>
            <a:ext cx="9088212" cy="883192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1610</TotalTime>
  <Words>334</Words>
  <Application>Microsoft Macintosh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Century Gothic</vt:lpstr>
      <vt:lpstr>Office Theme</vt:lpstr>
      <vt:lpstr>PowerPoint Presentation</vt:lpstr>
    </vt:vector>
  </TitlesOfParts>
  <Company>Student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Poster Template #1</dc:title>
  <dc:creator>Ilan Ben-Yaacov</dc:creator>
  <cp:lastModifiedBy>Andrew Thompson</cp:lastModifiedBy>
  <cp:revision>102</cp:revision>
  <dcterms:created xsi:type="dcterms:W3CDTF">2008-04-26T00:00:10Z</dcterms:created>
  <dcterms:modified xsi:type="dcterms:W3CDTF">2019-04-29T19:09:42Z</dcterms:modified>
</cp:coreProperties>
</file>